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5"/>
  </p:notesMasterIdLst>
  <p:sldIdLst>
    <p:sldId id="257" r:id="rId2"/>
    <p:sldId id="266" r:id="rId3"/>
    <p:sldId id="258" r:id="rId4"/>
    <p:sldId id="269" r:id="rId5"/>
    <p:sldId id="288" r:id="rId6"/>
    <p:sldId id="259" r:id="rId7"/>
    <p:sldId id="276" r:id="rId8"/>
    <p:sldId id="275" r:id="rId9"/>
    <p:sldId id="294" r:id="rId10"/>
    <p:sldId id="291" r:id="rId11"/>
    <p:sldId id="292" r:id="rId12"/>
    <p:sldId id="293" r:id="rId13"/>
    <p:sldId id="26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5755"/>
  </p:normalViewPr>
  <p:slideViewPr>
    <p:cSldViewPr snapToGrid="0">
      <p:cViewPr varScale="1">
        <p:scale>
          <a:sx n="85" d="100"/>
          <a:sy n="85"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jpeg>
</file>

<file path=ppt/media/image12.png>
</file>

<file path=ppt/media/image13.png>
</file>

<file path=ppt/media/image14.jpg>
</file>

<file path=ppt/media/image2.png>
</file>

<file path=ppt/media/image3.jpeg>
</file>

<file path=ppt/media/image4.jpe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A69ED66-8D26-8341-BAA1-1B6371C84F05}" type="datetimeFigureOut">
              <a:rPr lang="en-US" smtClean="0"/>
              <a:t>12/1/2025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F29F04-7153-1E4B-B731-5E0713B8C1D1}" type="slidenum">
              <a:rPr lang="en-US" smtClean="0"/>
              <a:t>‹#›</a:t>
            </a:fld>
            <a:endParaRPr lang="en-US"/>
          </a:p>
        </p:txBody>
      </p:sp>
    </p:spTree>
    <p:extLst>
      <p:ext uri="{BB962C8B-B14F-4D97-AF65-F5344CB8AC3E}">
        <p14:creationId xmlns:p14="http://schemas.microsoft.com/office/powerpoint/2010/main" val="21947172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90EA9-86F4-3456-6693-EA7682E50B9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C93D9004-25FC-3B61-12BD-AC205F3A8ED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8E0B0240-0852-A301-C912-9848E04F129E}"/>
              </a:ext>
            </a:extLst>
          </p:cNvPr>
          <p:cNvSpPr>
            <a:spLocks noGrp="1"/>
          </p:cNvSpPr>
          <p:nvPr>
            <p:ph type="dt" sz="half" idx="10"/>
          </p:nvPr>
        </p:nvSpPr>
        <p:spPr/>
        <p:txBody>
          <a:bodyPr/>
          <a:lstStyle/>
          <a:p>
            <a:fld id="{3113342D-215A-4837-A9BC-FC8881416994}" type="datetime1">
              <a:rPr lang="en-US" smtClean="0"/>
              <a:t>12/1/2025</a:t>
            </a:fld>
            <a:endParaRPr lang="en-US"/>
          </a:p>
        </p:txBody>
      </p:sp>
      <p:sp>
        <p:nvSpPr>
          <p:cNvPr id="5" name="Footer Placeholder 4">
            <a:extLst>
              <a:ext uri="{FF2B5EF4-FFF2-40B4-BE49-F238E27FC236}">
                <a16:creationId xmlns:a16="http://schemas.microsoft.com/office/drawing/2014/main" id="{9517351C-A30C-E1C5-18E9-A82850051347}"/>
              </a:ext>
            </a:extLst>
          </p:cNvPr>
          <p:cNvSpPr>
            <a:spLocks noGrp="1"/>
          </p:cNvSpPr>
          <p:nvPr>
            <p:ph type="ftr" sz="quarter" idx="11"/>
          </p:nvPr>
        </p:nvSpPr>
        <p:spPr/>
        <p:txBody>
          <a:bodyPr/>
          <a:lstStyle/>
          <a:p>
            <a:r>
              <a:rPr lang="en-US"/>
              <a:t>TOPIC NAME</a:t>
            </a:r>
          </a:p>
        </p:txBody>
      </p:sp>
      <p:sp>
        <p:nvSpPr>
          <p:cNvPr id="6" name="Slide Number Placeholder 5">
            <a:extLst>
              <a:ext uri="{FF2B5EF4-FFF2-40B4-BE49-F238E27FC236}">
                <a16:creationId xmlns:a16="http://schemas.microsoft.com/office/drawing/2014/main" id="{238C0750-1E7D-7AAC-3052-84A83CBB51C0}"/>
              </a:ext>
            </a:extLst>
          </p:cNvPr>
          <p:cNvSpPr>
            <a:spLocks noGrp="1"/>
          </p:cNvSpPr>
          <p:nvPr>
            <p:ph type="sldNum" sz="quarter" idx="12"/>
          </p:nvPr>
        </p:nvSpPr>
        <p:spPr/>
        <p:txBody>
          <a:bodyPr/>
          <a:lstStyle/>
          <a:p>
            <a:fld id="{8AFB8F4B-67FE-5E4C-86BA-9FFDB88725ED}" type="slidenum">
              <a:rPr lang="en-US" smtClean="0"/>
              <a:t>‹#›</a:t>
            </a:fld>
            <a:endParaRPr lang="en-US"/>
          </a:p>
        </p:txBody>
      </p:sp>
    </p:spTree>
    <p:extLst>
      <p:ext uri="{BB962C8B-B14F-4D97-AF65-F5344CB8AC3E}">
        <p14:creationId xmlns:p14="http://schemas.microsoft.com/office/powerpoint/2010/main" val="10561439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152-4A58-238C-3440-D7323E5E4E23}"/>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E6BD65C-B68E-8987-1201-D97E1C4EC0DC}"/>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8D4446E-08EA-8EB6-16CF-AB40C9EC6510}"/>
              </a:ext>
            </a:extLst>
          </p:cNvPr>
          <p:cNvSpPr>
            <a:spLocks noGrp="1"/>
          </p:cNvSpPr>
          <p:nvPr>
            <p:ph type="dt" sz="half" idx="10"/>
          </p:nvPr>
        </p:nvSpPr>
        <p:spPr/>
        <p:txBody>
          <a:bodyPr/>
          <a:lstStyle/>
          <a:p>
            <a:fld id="{E1517E6E-0A81-46C4-B106-7140DD34BA60}" type="datetime1">
              <a:rPr lang="en-US" smtClean="0"/>
              <a:t>12/1/2025</a:t>
            </a:fld>
            <a:endParaRPr lang="en-US"/>
          </a:p>
        </p:txBody>
      </p:sp>
      <p:sp>
        <p:nvSpPr>
          <p:cNvPr id="5" name="Footer Placeholder 4">
            <a:extLst>
              <a:ext uri="{FF2B5EF4-FFF2-40B4-BE49-F238E27FC236}">
                <a16:creationId xmlns:a16="http://schemas.microsoft.com/office/drawing/2014/main" id="{87AB009E-B523-02CE-9FAC-7DF2A77EFC91}"/>
              </a:ext>
            </a:extLst>
          </p:cNvPr>
          <p:cNvSpPr>
            <a:spLocks noGrp="1"/>
          </p:cNvSpPr>
          <p:nvPr>
            <p:ph type="ftr" sz="quarter" idx="11"/>
          </p:nvPr>
        </p:nvSpPr>
        <p:spPr/>
        <p:txBody>
          <a:bodyPr/>
          <a:lstStyle/>
          <a:p>
            <a:r>
              <a:rPr lang="en-US"/>
              <a:t>TOPIC NAME</a:t>
            </a:r>
          </a:p>
        </p:txBody>
      </p:sp>
      <p:sp>
        <p:nvSpPr>
          <p:cNvPr id="6" name="Slide Number Placeholder 5">
            <a:extLst>
              <a:ext uri="{FF2B5EF4-FFF2-40B4-BE49-F238E27FC236}">
                <a16:creationId xmlns:a16="http://schemas.microsoft.com/office/drawing/2014/main" id="{2DA78932-109B-6EAD-40E9-C5BB2E90D035}"/>
              </a:ext>
            </a:extLst>
          </p:cNvPr>
          <p:cNvSpPr>
            <a:spLocks noGrp="1"/>
          </p:cNvSpPr>
          <p:nvPr>
            <p:ph type="sldNum" sz="quarter" idx="12"/>
          </p:nvPr>
        </p:nvSpPr>
        <p:spPr/>
        <p:txBody>
          <a:bodyPr/>
          <a:lstStyle/>
          <a:p>
            <a:fld id="{8AFB8F4B-67FE-5E4C-86BA-9FFDB88725ED}" type="slidenum">
              <a:rPr lang="en-US" smtClean="0"/>
              <a:t>‹#›</a:t>
            </a:fld>
            <a:endParaRPr lang="en-US"/>
          </a:p>
        </p:txBody>
      </p:sp>
    </p:spTree>
    <p:extLst>
      <p:ext uri="{BB962C8B-B14F-4D97-AF65-F5344CB8AC3E}">
        <p14:creationId xmlns:p14="http://schemas.microsoft.com/office/powerpoint/2010/main" val="41825580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A386D0F-1886-AC6E-7F5D-E54324C80284}"/>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723B9C8A-CBA3-A352-76B2-123BF3E81DBD}"/>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21736AB-9745-8CFF-E04E-589145EAEF67}"/>
              </a:ext>
            </a:extLst>
          </p:cNvPr>
          <p:cNvSpPr>
            <a:spLocks noGrp="1"/>
          </p:cNvSpPr>
          <p:nvPr>
            <p:ph type="dt" sz="half" idx="10"/>
          </p:nvPr>
        </p:nvSpPr>
        <p:spPr/>
        <p:txBody>
          <a:bodyPr/>
          <a:lstStyle/>
          <a:p>
            <a:fld id="{FB7FF46D-F917-430C-9B92-9BE64E4B6368}" type="datetime1">
              <a:rPr lang="en-US" smtClean="0"/>
              <a:t>12/1/2025</a:t>
            </a:fld>
            <a:endParaRPr lang="en-US"/>
          </a:p>
        </p:txBody>
      </p:sp>
      <p:sp>
        <p:nvSpPr>
          <p:cNvPr id="5" name="Footer Placeholder 4">
            <a:extLst>
              <a:ext uri="{FF2B5EF4-FFF2-40B4-BE49-F238E27FC236}">
                <a16:creationId xmlns:a16="http://schemas.microsoft.com/office/drawing/2014/main" id="{1BBF1F58-3972-710E-FA63-95D85B6BB9BC}"/>
              </a:ext>
            </a:extLst>
          </p:cNvPr>
          <p:cNvSpPr>
            <a:spLocks noGrp="1"/>
          </p:cNvSpPr>
          <p:nvPr>
            <p:ph type="ftr" sz="quarter" idx="11"/>
          </p:nvPr>
        </p:nvSpPr>
        <p:spPr/>
        <p:txBody>
          <a:bodyPr/>
          <a:lstStyle/>
          <a:p>
            <a:r>
              <a:rPr lang="en-US"/>
              <a:t>TOPIC NAME</a:t>
            </a:r>
          </a:p>
        </p:txBody>
      </p:sp>
      <p:sp>
        <p:nvSpPr>
          <p:cNvPr id="6" name="Slide Number Placeholder 5">
            <a:extLst>
              <a:ext uri="{FF2B5EF4-FFF2-40B4-BE49-F238E27FC236}">
                <a16:creationId xmlns:a16="http://schemas.microsoft.com/office/drawing/2014/main" id="{F33A677D-6871-909E-536D-8A5F6BAE4847}"/>
              </a:ext>
            </a:extLst>
          </p:cNvPr>
          <p:cNvSpPr>
            <a:spLocks noGrp="1"/>
          </p:cNvSpPr>
          <p:nvPr>
            <p:ph type="sldNum" sz="quarter" idx="12"/>
          </p:nvPr>
        </p:nvSpPr>
        <p:spPr/>
        <p:txBody>
          <a:bodyPr/>
          <a:lstStyle/>
          <a:p>
            <a:fld id="{8AFB8F4B-67FE-5E4C-86BA-9FFDB88725ED}" type="slidenum">
              <a:rPr lang="en-US" smtClean="0"/>
              <a:t>‹#›</a:t>
            </a:fld>
            <a:endParaRPr lang="en-US"/>
          </a:p>
        </p:txBody>
      </p:sp>
    </p:spTree>
    <p:extLst>
      <p:ext uri="{BB962C8B-B14F-4D97-AF65-F5344CB8AC3E}">
        <p14:creationId xmlns:p14="http://schemas.microsoft.com/office/powerpoint/2010/main" val="28672003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7F81C-504B-1E6C-5130-89620DFD98B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6DC39EB3-1D4F-D14E-E6C9-B2169D105463}"/>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350362C-7BF8-568B-704E-8B0631FC2131}"/>
              </a:ext>
            </a:extLst>
          </p:cNvPr>
          <p:cNvSpPr>
            <a:spLocks noGrp="1"/>
          </p:cNvSpPr>
          <p:nvPr>
            <p:ph type="dt" sz="half" idx="10"/>
          </p:nvPr>
        </p:nvSpPr>
        <p:spPr/>
        <p:txBody>
          <a:bodyPr/>
          <a:lstStyle/>
          <a:p>
            <a:fld id="{9EC7D241-7F64-4CD5-A95F-C6956667A618}" type="datetime1">
              <a:rPr lang="en-US" smtClean="0"/>
              <a:t>12/1/2025</a:t>
            </a:fld>
            <a:endParaRPr lang="en-US"/>
          </a:p>
        </p:txBody>
      </p:sp>
      <p:sp>
        <p:nvSpPr>
          <p:cNvPr id="5" name="Footer Placeholder 4">
            <a:extLst>
              <a:ext uri="{FF2B5EF4-FFF2-40B4-BE49-F238E27FC236}">
                <a16:creationId xmlns:a16="http://schemas.microsoft.com/office/drawing/2014/main" id="{4BC92863-0AE9-CA2F-7016-D6730C8D90FF}"/>
              </a:ext>
            </a:extLst>
          </p:cNvPr>
          <p:cNvSpPr>
            <a:spLocks noGrp="1"/>
          </p:cNvSpPr>
          <p:nvPr>
            <p:ph type="ftr" sz="quarter" idx="11"/>
          </p:nvPr>
        </p:nvSpPr>
        <p:spPr/>
        <p:txBody>
          <a:bodyPr/>
          <a:lstStyle/>
          <a:p>
            <a:r>
              <a:rPr lang="en-US"/>
              <a:t>TOPIC NAME</a:t>
            </a:r>
          </a:p>
        </p:txBody>
      </p:sp>
      <p:sp>
        <p:nvSpPr>
          <p:cNvPr id="6" name="Slide Number Placeholder 5">
            <a:extLst>
              <a:ext uri="{FF2B5EF4-FFF2-40B4-BE49-F238E27FC236}">
                <a16:creationId xmlns:a16="http://schemas.microsoft.com/office/drawing/2014/main" id="{2BD72538-87F2-6CD7-5F7D-DFCFDB0E7682}"/>
              </a:ext>
            </a:extLst>
          </p:cNvPr>
          <p:cNvSpPr>
            <a:spLocks noGrp="1"/>
          </p:cNvSpPr>
          <p:nvPr>
            <p:ph type="sldNum" sz="quarter" idx="12"/>
          </p:nvPr>
        </p:nvSpPr>
        <p:spPr/>
        <p:txBody>
          <a:bodyPr/>
          <a:lstStyle/>
          <a:p>
            <a:fld id="{8AFB8F4B-67FE-5E4C-86BA-9FFDB88725ED}" type="slidenum">
              <a:rPr lang="en-US" smtClean="0"/>
              <a:t>‹#›</a:t>
            </a:fld>
            <a:endParaRPr lang="en-US"/>
          </a:p>
        </p:txBody>
      </p:sp>
    </p:spTree>
    <p:extLst>
      <p:ext uri="{BB962C8B-B14F-4D97-AF65-F5344CB8AC3E}">
        <p14:creationId xmlns:p14="http://schemas.microsoft.com/office/powerpoint/2010/main" val="24753965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57D58-4EA1-E7EA-9E09-4264F63F7C91}"/>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7359E8F2-ACEF-723D-0CE3-DDC2BDD63BB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C4CF166-3C81-FC74-6AF8-EE9A36F6FD9E}"/>
              </a:ext>
            </a:extLst>
          </p:cNvPr>
          <p:cNvSpPr>
            <a:spLocks noGrp="1"/>
          </p:cNvSpPr>
          <p:nvPr>
            <p:ph type="dt" sz="half" idx="10"/>
          </p:nvPr>
        </p:nvSpPr>
        <p:spPr/>
        <p:txBody>
          <a:bodyPr/>
          <a:lstStyle/>
          <a:p>
            <a:fld id="{AB2A8953-1D15-42D8-9695-9142F9C68CA6}" type="datetime1">
              <a:rPr lang="en-US" smtClean="0"/>
              <a:t>12/1/2025</a:t>
            </a:fld>
            <a:endParaRPr lang="en-US"/>
          </a:p>
        </p:txBody>
      </p:sp>
      <p:sp>
        <p:nvSpPr>
          <p:cNvPr id="5" name="Footer Placeholder 4">
            <a:extLst>
              <a:ext uri="{FF2B5EF4-FFF2-40B4-BE49-F238E27FC236}">
                <a16:creationId xmlns:a16="http://schemas.microsoft.com/office/drawing/2014/main" id="{7A0A4208-56D4-1DFA-D71E-D206A3D0252C}"/>
              </a:ext>
            </a:extLst>
          </p:cNvPr>
          <p:cNvSpPr>
            <a:spLocks noGrp="1"/>
          </p:cNvSpPr>
          <p:nvPr>
            <p:ph type="ftr" sz="quarter" idx="11"/>
          </p:nvPr>
        </p:nvSpPr>
        <p:spPr/>
        <p:txBody>
          <a:bodyPr/>
          <a:lstStyle/>
          <a:p>
            <a:r>
              <a:rPr lang="en-US"/>
              <a:t>TOPIC NAME</a:t>
            </a:r>
          </a:p>
        </p:txBody>
      </p:sp>
      <p:sp>
        <p:nvSpPr>
          <p:cNvPr id="6" name="Slide Number Placeholder 5">
            <a:extLst>
              <a:ext uri="{FF2B5EF4-FFF2-40B4-BE49-F238E27FC236}">
                <a16:creationId xmlns:a16="http://schemas.microsoft.com/office/drawing/2014/main" id="{975E2664-9D5C-EE02-D6D2-9094B5CCE605}"/>
              </a:ext>
            </a:extLst>
          </p:cNvPr>
          <p:cNvSpPr>
            <a:spLocks noGrp="1"/>
          </p:cNvSpPr>
          <p:nvPr>
            <p:ph type="sldNum" sz="quarter" idx="12"/>
          </p:nvPr>
        </p:nvSpPr>
        <p:spPr/>
        <p:txBody>
          <a:bodyPr/>
          <a:lstStyle/>
          <a:p>
            <a:fld id="{8AFB8F4B-67FE-5E4C-86BA-9FFDB88725ED}" type="slidenum">
              <a:rPr lang="en-US" smtClean="0"/>
              <a:t>‹#›</a:t>
            </a:fld>
            <a:endParaRPr lang="en-US"/>
          </a:p>
        </p:txBody>
      </p:sp>
    </p:spTree>
    <p:extLst>
      <p:ext uri="{BB962C8B-B14F-4D97-AF65-F5344CB8AC3E}">
        <p14:creationId xmlns:p14="http://schemas.microsoft.com/office/powerpoint/2010/main" val="855086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9413D-23D6-7821-11B2-374D54076AB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34F0DF76-F502-0AB0-3BE1-152DC410EE95}"/>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85D737FF-06CF-95F2-CC6F-9B06EFC1DD3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6A91072F-9A3F-604E-EAA4-01E3B49ADAAC}"/>
              </a:ext>
            </a:extLst>
          </p:cNvPr>
          <p:cNvSpPr>
            <a:spLocks noGrp="1"/>
          </p:cNvSpPr>
          <p:nvPr>
            <p:ph type="dt" sz="half" idx="10"/>
          </p:nvPr>
        </p:nvSpPr>
        <p:spPr/>
        <p:txBody>
          <a:bodyPr/>
          <a:lstStyle/>
          <a:p>
            <a:fld id="{7CDEC1CA-6AAC-40A5-ADB9-18E574CB9C50}" type="datetime1">
              <a:rPr lang="en-US" smtClean="0"/>
              <a:t>12/1/2025</a:t>
            </a:fld>
            <a:endParaRPr lang="en-US"/>
          </a:p>
        </p:txBody>
      </p:sp>
      <p:sp>
        <p:nvSpPr>
          <p:cNvPr id="6" name="Footer Placeholder 5">
            <a:extLst>
              <a:ext uri="{FF2B5EF4-FFF2-40B4-BE49-F238E27FC236}">
                <a16:creationId xmlns:a16="http://schemas.microsoft.com/office/drawing/2014/main" id="{4670A890-413C-CC62-D8CC-99796F352A2E}"/>
              </a:ext>
            </a:extLst>
          </p:cNvPr>
          <p:cNvSpPr>
            <a:spLocks noGrp="1"/>
          </p:cNvSpPr>
          <p:nvPr>
            <p:ph type="ftr" sz="quarter" idx="11"/>
          </p:nvPr>
        </p:nvSpPr>
        <p:spPr/>
        <p:txBody>
          <a:bodyPr/>
          <a:lstStyle/>
          <a:p>
            <a:r>
              <a:rPr lang="en-US"/>
              <a:t>TOPIC NAME</a:t>
            </a:r>
          </a:p>
        </p:txBody>
      </p:sp>
      <p:sp>
        <p:nvSpPr>
          <p:cNvPr id="7" name="Slide Number Placeholder 6">
            <a:extLst>
              <a:ext uri="{FF2B5EF4-FFF2-40B4-BE49-F238E27FC236}">
                <a16:creationId xmlns:a16="http://schemas.microsoft.com/office/drawing/2014/main" id="{3FDCF98D-9F83-BEE5-92EF-9BADFD6883E9}"/>
              </a:ext>
            </a:extLst>
          </p:cNvPr>
          <p:cNvSpPr>
            <a:spLocks noGrp="1"/>
          </p:cNvSpPr>
          <p:nvPr>
            <p:ph type="sldNum" sz="quarter" idx="12"/>
          </p:nvPr>
        </p:nvSpPr>
        <p:spPr/>
        <p:txBody>
          <a:bodyPr/>
          <a:lstStyle/>
          <a:p>
            <a:fld id="{8AFB8F4B-67FE-5E4C-86BA-9FFDB88725ED}" type="slidenum">
              <a:rPr lang="en-US" smtClean="0"/>
              <a:t>‹#›</a:t>
            </a:fld>
            <a:endParaRPr lang="en-US"/>
          </a:p>
        </p:txBody>
      </p:sp>
    </p:spTree>
    <p:extLst>
      <p:ext uri="{BB962C8B-B14F-4D97-AF65-F5344CB8AC3E}">
        <p14:creationId xmlns:p14="http://schemas.microsoft.com/office/powerpoint/2010/main" val="14663646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68C2A0-5D2D-07CF-F0EC-2CF2CF690688}"/>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74B15BE-8E84-596C-A3B9-714F4C1A7DB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D2C96775-4998-B28B-DBD4-403F4DE8CEB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427AE2BF-3E34-6969-1064-94A79FFA4C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6F6AED0-1B30-30FD-4C6A-DE490B601464}"/>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C802A9B8-3BF7-198F-E0E2-8CC790AD0DB4}"/>
              </a:ext>
            </a:extLst>
          </p:cNvPr>
          <p:cNvSpPr>
            <a:spLocks noGrp="1"/>
          </p:cNvSpPr>
          <p:nvPr>
            <p:ph type="dt" sz="half" idx="10"/>
          </p:nvPr>
        </p:nvSpPr>
        <p:spPr/>
        <p:txBody>
          <a:bodyPr/>
          <a:lstStyle/>
          <a:p>
            <a:fld id="{E1C3DABF-84C5-4C89-AAEA-60930491FAE4}" type="datetime1">
              <a:rPr lang="en-US" smtClean="0"/>
              <a:t>12/1/2025</a:t>
            </a:fld>
            <a:endParaRPr lang="en-US"/>
          </a:p>
        </p:txBody>
      </p:sp>
      <p:sp>
        <p:nvSpPr>
          <p:cNvPr id="8" name="Footer Placeholder 7">
            <a:extLst>
              <a:ext uri="{FF2B5EF4-FFF2-40B4-BE49-F238E27FC236}">
                <a16:creationId xmlns:a16="http://schemas.microsoft.com/office/drawing/2014/main" id="{BBEBE592-2C86-C5C8-96F2-C7F1B88DB3BC}"/>
              </a:ext>
            </a:extLst>
          </p:cNvPr>
          <p:cNvSpPr>
            <a:spLocks noGrp="1"/>
          </p:cNvSpPr>
          <p:nvPr>
            <p:ph type="ftr" sz="quarter" idx="11"/>
          </p:nvPr>
        </p:nvSpPr>
        <p:spPr/>
        <p:txBody>
          <a:bodyPr/>
          <a:lstStyle/>
          <a:p>
            <a:r>
              <a:rPr lang="en-US"/>
              <a:t>TOPIC NAME</a:t>
            </a:r>
          </a:p>
        </p:txBody>
      </p:sp>
      <p:sp>
        <p:nvSpPr>
          <p:cNvPr id="9" name="Slide Number Placeholder 8">
            <a:extLst>
              <a:ext uri="{FF2B5EF4-FFF2-40B4-BE49-F238E27FC236}">
                <a16:creationId xmlns:a16="http://schemas.microsoft.com/office/drawing/2014/main" id="{B6A96A60-E53D-EB4E-B6E4-B742529525FA}"/>
              </a:ext>
            </a:extLst>
          </p:cNvPr>
          <p:cNvSpPr>
            <a:spLocks noGrp="1"/>
          </p:cNvSpPr>
          <p:nvPr>
            <p:ph type="sldNum" sz="quarter" idx="12"/>
          </p:nvPr>
        </p:nvSpPr>
        <p:spPr/>
        <p:txBody>
          <a:bodyPr/>
          <a:lstStyle/>
          <a:p>
            <a:fld id="{8AFB8F4B-67FE-5E4C-86BA-9FFDB88725ED}" type="slidenum">
              <a:rPr lang="en-US" smtClean="0"/>
              <a:t>‹#›</a:t>
            </a:fld>
            <a:endParaRPr lang="en-US"/>
          </a:p>
        </p:txBody>
      </p:sp>
    </p:spTree>
    <p:extLst>
      <p:ext uri="{BB962C8B-B14F-4D97-AF65-F5344CB8AC3E}">
        <p14:creationId xmlns:p14="http://schemas.microsoft.com/office/powerpoint/2010/main" val="20128204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C8ADB-7D22-2634-298A-5FF18D37C4A8}"/>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495ED3B8-0ABF-C9B2-60B9-442B4EC766DE}"/>
              </a:ext>
            </a:extLst>
          </p:cNvPr>
          <p:cNvSpPr>
            <a:spLocks noGrp="1"/>
          </p:cNvSpPr>
          <p:nvPr>
            <p:ph type="dt" sz="half" idx="10"/>
          </p:nvPr>
        </p:nvSpPr>
        <p:spPr/>
        <p:txBody>
          <a:bodyPr/>
          <a:lstStyle/>
          <a:p>
            <a:fld id="{0F15D78A-3B6E-4EF2-82F9-E92FFC1F2E12}" type="datetime1">
              <a:rPr lang="en-US" smtClean="0"/>
              <a:t>12/1/2025</a:t>
            </a:fld>
            <a:endParaRPr lang="en-US"/>
          </a:p>
        </p:txBody>
      </p:sp>
      <p:sp>
        <p:nvSpPr>
          <p:cNvPr id="4" name="Footer Placeholder 3">
            <a:extLst>
              <a:ext uri="{FF2B5EF4-FFF2-40B4-BE49-F238E27FC236}">
                <a16:creationId xmlns:a16="http://schemas.microsoft.com/office/drawing/2014/main" id="{C2FA6853-81DA-137C-7133-CD2A459F149F}"/>
              </a:ext>
            </a:extLst>
          </p:cNvPr>
          <p:cNvSpPr>
            <a:spLocks noGrp="1"/>
          </p:cNvSpPr>
          <p:nvPr>
            <p:ph type="ftr" sz="quarter" idx="11"/>
          </p:nvPr>
        </p:nvSpPr>
        <p:spPr/>
        <p:txBody>
          <a:bodyPr/>
          <a:lstStyle/>
          <a:p>
            <a:r>
              <a:rPr lang="en-US"/>
              <a:t>TOPIC NAME</a:t>
            </a:r>
          </a:p>
        </p:txBody>
      </p:sp>
      <p:sp>
        <p:nvSpPr>
          <p:cNvPr id="5" name="Slide Number Placeholder 4">
            <a:extLst>
              <a:ext uri="{FF2B5EF4-FFF2-40B4-BE49-F238E27FC236}">
                <a16:creationId xmlns:a16="http://schemas.microsoft.com/office/drawing/2014/main" id="{63F101DF-1318-7248-A79E-F8A8C8903912}"/>
              </a:ext>
            </a:extLst>
          </p:cNvPr>
          <p:cNvSpPr>
            <a:spLocks noGrp="1"/>
          </p:cNvSpPr>
          <p:nvPr>
            <p:ph type="sldNum" sz="quarter" idx="12"/>
          </p:nvPr>
        </p:nvSpPr>
        <p:spPr/>
        <p:txBody>
          <a:bodyPr/>
          <a:lstStyle/>
          <a:p>
            <a:fld id="{8AFB8F4B-67FE-5E4C-86BA-9FFDB88725ED}" type="slidenum">
              <a:rPr lang="en-US" smtClean="0"/>
              <a:t>‹#›</a:t>
            </a:fld>
            <a:endParaRPr lang="en-US"/>
          </a:p>
        </p:txBody>
      </p:sp>
    </p:spTree>
    <p:extLst>
      <p:ext uri="{BB962C8B-B14F-4D97-AF65-F5344CB8AC3E}">
        <p14:creationId xmlns:p14="http://schemas.microsoft.com/office/powerpoint/2010/main" val="19563923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E6CAE8-1A16-BAD9-134C-70B076590AB5}"/>
              </a:ext>
            </a:extLst>
          </p:cNvPr>
          <p:cNvSpPr>
            <a:spLocks noGrp="1"/>
          </p:cNvSpPr>
          <p:nvPr>
            <p:ph type="dt" sz="half" idx="10"/>
          </p:nvPr>
        </p:nvSpPr>
        <p:spPr/>
        <p:txBody>
          <a:bodyPr/>
          <a:lstStyle/>
          <a:p>
            <a:fld id="{95604DC4-7E2D-4A14-9D62-E61AD3002F29}" type="datetime1">
              <a:rPr lang="en-US" smtClean="0"/>
              <a:t>12/1/2025</a:t>
            </a:fld>
            <a:endParaRPr lang="en-US"/>
          </a:p>
        </p:txBody>
      </p:sp>
      <p:sp>
        <p:nvSpPr>
          <p:cNvPr id="3" name="Footer Placeholder 2">
            <a:extLst>
              <a:ext uri="{FF2B5EF4-FFF2-40B4-BE49-F238E27FC236}">
                <a16:creationId xmlns:a16="http://schemas.microsoft.com/office/drawing/2014/main" id="{2A61670E-B044-6C34-137C-F4181F58AB57}"/>
              </a:ext>
            </a:extLst>
          </p:cNvPr>
          <p:cNvSpPr>
            <a:spLocks noGrp="1"/>
          </p:cNvSpPr>
          <p:nvPr>
            <p:ph type="ftr" sz="quarter" idx="11"/>
          </p:nvPr>
        </p:nvSpPr>
        <p:spPr/>
        <p:txBody>
          <a:bodyPr/>
          <a:lstStyle/>
          <a:p>
            <a:r>
              <a:rPr lang="en-US"/>
              <a:t>TOPIC NAME</a:t>
            </a:r>
          </a:p>
        </p:txBody>
      </p:sp>
      <p:sp>
        <p:nvSpPr>
          <p:cNvPr id="4" name="Slide Number Placeholder 3">
            <a:extLst>
              <a:ext uri="{FF2B5EF4-FFF2-40B4-BE49-F238E27FC236}">
                <a16:creationId xmlns:a16="http://schemas.microsoft.com/office/drawing/2014/main" id="{BB16378B-9476-9D7F-DEE9-74A2624A0DE1}"/>
              </a:ext>
            </a:extLst>
          </p:cNvPr>
          <p:cNvSpPr>
            <a:spLocks noGrp="1"/>
          </p:cNvSpPr>
          <p:nvPr>
            <p:ph type="sldNum" sz="quarter" idx="12"/>
          </p:nvPr>
        </p:nvSpPr>
        <p:spPr/>
        <p:txBody>
          <a:bodyPr/>
          <a:lstStyle/>
          <a:p>
            <a:fld id="{8AFB8F4B-67FE-5E4C-86BA-9FFDB88725ED}" type="slidenum">
              <a:rPr lang="en-US" smtClean="0"/>
              <a:t>‹#›</a:t>
            </a:fld>
            <a:endParaRPr lang="en-US"/>
          </a:p>
        </p:txBody>
      </p:sp>
    </p:spTree>
    <p:extLst>
      <p:ext uri="{BB962C8B-B14F-4D97-AF65-F5344CB8AC3E}">
        <p14:creationId xmlns:p14="http://schemas.microsoft.com/office/powerpoint/2010/main" val="3767799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E375E-A777-2DEB-CACC-8BD76CCE906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D98FED7-4A23-C69B-070A-F678454953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22DEC46F-3297-11B3-92BB-5BD825001B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8990552-3B42-271D-51C2-02A89A399213}"/>
              </a:ext>
            </a:extLst>
          </p:cNvPr>
          <p:cNvSpPr>
            <a:spLocks noGrp="1"/>
          </p:cNvSpPr>
          <p:nvPr>
            <p:ph type="dt" sz="half" idx="10"/>
          </p:nvPr>
        </p:nvSpPr>
        <p:spPr/>
        <p:txBody>
          <a:bodyPr/>
          <a:lstStyle/>
          <a:p>
            <a:fld id="{7B661B68-F3AA-4B6C-A301-2F376AB41C39}" type="datetime1">
              <a:rPr lang="en-US" smtClean="0"/>
              <a:t>12/1/2025</a:t>
            </a:fld>
            <a:endParaRPr lang="en-US"/>
          </a:p>
        </p:txBody>
      </p:sp>
      <p:sp>
        <p:nvSpPr>
          <p:cNvPr id="6" name="Footer Placeholder 5">
            <a:extLst>
              <a:ext uri="{FF2B5EF4-FFF2-40B4-BE49-F238E27FC236}">
                <a16:creationId xmlns:a16="http://schemas.microsoft.com/office/drawing/2014/main" id="{AF017BF8-B1B0-65FB-A526-C6B07CA53479}"/>
              </a:ext>
            </a:extLst>
          </p:cNvPr>
          <p:cNvSpPr>
            <a:spLocks noGrp="1"/>
          </p:cNvSpPr>
          <p:nvPr>
            <p:ph type="ftr" sz="quarter" idx="11"/>
          </p:nvPr>
        </p:nvSpPr>
        <p:spPr/>
        <p:txBody>
          <a:bodyPr/>
          <a:lstStyle/>
          <a:p>
            <a:r>
              <a:rPr lang="en-US"/>
              <a:t>TOPIC NAME</a:t>
            </a:r>
          </a:p>
        </p:txBody>
      </p:sp>
      <p:sp>
        <p:nvSpPr>
          <p:cNvPr id="7" name="Slide Number Placeholder 6">
            <a:extLst>
              <a:ext uri="{FF2B5EF4-FFF2-40B4-BE49-F238E27FC236}">
                <a16:creationId xmlns:a16="http://schemas.microsoft.com/office/drawing/2014/main" id="{40808567-0251-819F-416B-0BEFA12E39A7}"/>
              </a:ext>
            </a:extLst>
          </p:cNvPr>
          <p:cNvSpPr>
            <a:spLocks noGrp="1"/>
          </p:cNvSpPr>
          <p:nvPr>
            <p:ph type="sldNum" sz="quarter" idx="12"/>
          </p:nvPr>
        </p:nvSpPr>
        <p:spPr/>
        <p:txBody>
          <a:bodyPr/>
          <a:lstStyle/>
          <a:p>
            <a:fld id="{8AFB8F4B-67FE-5E4C-86BA-9FFDB88725ED}" type="slidenum">
              <a:rPr lang="en-US" smtClean="0"/>
              <a:t>‹#›</a:t>
            </a:fld>
            <a:endParaRPr lang="en-US"/>
          </a:p>
        </p:txBody>
      </p:sp>
    </p:spTree>
    <p:extLst>
      <p:ext uri="{BB962C8B-B14F-4D97-AF65-F5344CB8AC3E}">
        <p14:creationId xmlns:p14="http://schemas.microsoft.com/office/powerpoint/2010/main" val="19549569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24EE2-4B0B-3D52-5885-3EFEE2F9CA3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4A9D6C2-D061-E995-D492-8F840C7A03C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6476C3-3987-E835-9074-692F9FE6E8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DFB7680-F1EB-2C4B-7821-9D9C1F96E47E}"/>
              </a:ext>
            </a:extLst>
          </p:cNvPr>
          <p:cNvSpPr>
            <a:spLocks noGrp="1"/>
          </p:cNvSpPr>
          <p:nvPr>
            <p:ph type="dt" sz="half" idx="10"/>
          </p:nvPr>
        </p:nvSpPr>
        <p:spPr/>
        <p:txBody>
          <a:bodyPr/>
          <a:lstStyle/>
          <a:p>
            <a:fld id="{EC9DA8FF-E1BE-44DD-B682-8271D526F041}" type="datetime1">
              <a:rPr lang="en-US" smtClean="0"/>
              <a:t>12/1/2025</a:t>
            </a:fld>
            <a:endParaRPr lang="en-US"/>
          </a:p>
        </p:txBody>
      </p:sp>
      <p:sp>
        <p:nvSpPr>
          <p:cNvPr id="6" name="Footer Placeholder 5">
            <a:extLst>
              <a:ext uri="{FF2B5EF4-FFF2-40B4-BE49-F238E27FC236}">
                <a16:creationId xmlns:a16="http://schemas.microsoft.com/office/drawing/2014/main" id="{E760A40E-08A8-0071-51FC-E1DFC83F7B85}"/>
              </a:ext>
            </a:extLst>
          </p:cNvPr>
          <p:cNvSpPr>
            <a:spLocks noGrp="1"/>
          </p:cNvSpPr>
          <p:nvPr>
            <p:ph type="ftr" sz="quarter" idx="11"/>
          </p:nvPr>
        </p:nvSpPr>
        <p:spPr/>
        <p:txBody>
          <a:bodyPr/>
          <a:lstStyle/>
          <a:p>
            <a:r>
              <a:rPr lang="en-US"/>
              <a:t>TOPIC NAME</a:t>
            </a:r>
          </a:p>
        </p:txBody>
      </p:sp>
      <p:sp>
        <p:nvSpPr>
          <p:cNvPr id="7" name="Slide Number Placeholder 6">
            <a:extLst>
              <a:ext uri="{FF2B5EF4-FFF2-40B4-BE49-F238E27FC236}">
                <a16:creationId xmlns:a16="http://schemas.microsoft.com/office/drawing/2014/main" id="{A0CC616F-7C7F-5541-2AC2-1282D88F894E}"/>
              </a:ext>
            </a:extLst>
          </p:cNvPr>
          <p:cNvSpPr>
            <a:spLocks noGrp="1"/>
          </p:cNvSpPr>
          <p:nvPr>
            <p:ph type="sldNum" sz="quarter" idx="12"/>
          </p:nvPr>
        </p:nvSpPr>
        <p:spPr/>
        <p:txBody>
          <a:bodyPr/>
          <a:lstStyle/>
          <a:p>
            <a:fld id="{8AFB8F4B-67FE-5E4C-86BA-9FFDB88725ED}" type="slidenum">
              <a:rPr lang="en-US" smtClean="0"/>
              <a:t>‹#›</a:t>
            </a:fld>
            <a:endParaRPr lang="en-US"/>
          </a:p>
        </p:txBody>
      </p:sp>
    </p:spTree>
    <p:extLst>
      <p:ext uri="{BB962C8B-B14F-4D97-AF65-F5344CB8AC3E}">
        <p14:creationId xmlns:p14="http://schemas.microsoft.com/office/powerpoint/2010/main" val="7227377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638CB6-2FCF-7611-18F9-9326952A0E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4DDF535B-848E-AAA2-9BFA-70BD4A82B9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0F478CE-D779-CA4C-C5C3-9A00F9A577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165D83-BAFF-4933-B6AD-DB944E70498B}" type="datetime1">
              <a:rPr lang="en-US" smtClean="0"/>
              <a:t>12/1/2025</a:t>
            </a:fld>
            <a:endParaRPr lang="en-US"/>
          </a:p>
        </p:txBody>
      </p:sp>
      <p:sp>
        <p:nvSpPr>
          <p:cNvPr id="5" name="Footer Placeholder 4">
            <a:extLst>
              <a:ext uri="{FF2B5EF4-FFF2-40B4-BE49-F238E27FC236}">
                <a16:creationId xmlns:a16="http://schemas.microsoft.com/office/drawing/2014/main" id="{758DEB9C-FE67-4E44-39E3-1FCD4ABA47D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TOPIC NAME</a:t>
            </a:r>
          </a:p>
        </p:txBody>
      </p:sp>
      <p:sp>
        <p:nvSpPr>
          <p:cNvPr id="6" name="Slide Number Placeholder 5">
            <a:extLst>
              <a:ext uri="{FF2B5EF4-FFF2-40B4-BE49-F238E27FC236}">
                <a16:creationId xmlns:a16="http://schemas.microsoft.com/office/drawing/2014/main" id="{29508CC6-A969-6D04-93E2-EA09A3528B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FB8F4B-67FE-5E4C-86BA-9FFDB88725ED}" type="slidenum">
              <a:rPr lang="en-US" smtClean="0"/>
              <a:t>‹#›</a:t>
            </a:fld>
            <a:endParaRPr lang="en-US"/>
          </a:p>
        </p:txBody>
      </p:sp>
    </p:spTree>
    <p:extLst>
      <p:ext uri="{BB962C8B-B14F-4D97-AF65-F5344CB8AC3E}">
        <p14:creationId xmlns:p14="http://schemas.microsoft.com/office/powerpoint/2010/main" val="5755745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mdpi.com/2673-3951/6/1/8"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hyperlink" Target="https://www.sciencedirect.com/science/article/pii/S2667325824001559"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079601" y="0"/>
            <a:ext cx="6112399"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0096"/>
          </a:solidFill>
        </p:spPr>
        <p:txBody>
          <a:bodyPr wrap="square" lIns="0" tIns="0" rIns="0" bIns="0" rtlCol="0"/>
          <a:lstStyle/>
          <a:p>
            <a:endParaRPr sz="3804"/>
          </a:p>
        </p:txBody>
      </p:sp>
      <p:grpSp>
        <p:nvGrpSpPr>
          <p:cNvPr id="3" name="object 3"/>
          <p:cNvGrpSpPr/>
          <p:nvPr/>
        </p:nvGrpSpPr>
        <p:grpSpPr>
          <a:xfrm>
            <a:off x="188429" y="560390"/>
            <a:ext cx="11910910" cy="1899035"/>
            <a:chOff x="87743" y="341820"/>
            <a:chExt cx="5635625" cy="898525"/>
          </a:xfrm>
        </p:grpSpPr>
        <p:sp>
          <p:nvSpPr>
            <p:cNvPr id="4" name="object 4"/>
            <p:cNvSpPr/>
            <p:nvPr/>
          </p:nvSpPr>
          <p:spPr>
            <a:xfrm>
              <a:off x="87743" y="341820"/>
              <a:ext cx="5584825" cy="82550"/>
            </a:xfrm>
            <a:custGeom>
              <a:avLst/>
              <a:gdLst/>
              <a:ahLst/>
              <a:cxnLst/>
              <a:rect l="l" t="t" r="r" b="b"/>
              <a:pathLst>
                <a:path w="5584825" h="82550">
                  <a:moveTo>
                    <a:pt x="5533779" y="0"/>
                  </a:moveTo>
                  <a:lnTo>
                    <a:pt x="50800" y="0"/>
                  </a:lnTo>
                  <a:lnTo>
                    <a:pt x="31075" y="4008"/>
                  </a:lnTo>
                  <a:lnTo>
                    <a:pt x="14922" y="14922"/>
                  </a:lnTo>
                  <a:lnTo>
                    <a:pt x="4008" y="31075"/>
                  </a:lnTo>
                  <a:lnTo>
                    <a:pt x="0" y="50800"/>
                  </a:lnTo>
                  <a:lnTo>
                    <a:pt x="0" y="82384"/>
                  </a:lnTo>
                  <a:lnTo>
                    <a:pt x="5584580" y="82384"/>
                  </a:lnTo>
                  <a:lnTo>
                    <a:pt x="5584580" y="50800"/>
                  </a:lnTo>
                  <a:lnTo>
                    <a:pt x="5580571" y="31075"/>
                  </a:lnTo>
                  <a:lnTo>
                    <a:pt x="5569657" y="14922"/>
                  </a:lnTo>
                  <a:lnTo>
                    <a:pt x="5553504" y="4008"/>
                  </a:lnTo>
                  <a:lnTo>
                    <a:pt x="5533779" y="0"/>
                  </a:lnTo>
                  <a:close/>
                </a:path>
              </a:pathLst>
            </a:custGeom>
            <a:solidFill>
              <a:srgbClr val="000096"/>
            </a:solidFill>
          </p:spPr>
          <p:txBody>
            <a:bodyPr wrap="square" lIns="0" tIns="0" rIns="0" bIns="0" rtlCol="0"/>
            <a:lstStyle/>
            <a:p>
              <a:endParaRPr sz="3804"/>
            </a:p>
          </p:txBody>
        </p:sp>
        <p:sp>
          <p:nvSpPr>
            <p:cNvPr id="5" name="object 5"/>
            <p:cNvSpPr/>
            <p:nvPr/>
          </p:nvSpPr>
          <p:spPr>
            <a:xfrm>
              <a:off x="138544" y="405077"/>
              <a:ext cx="5584825" cy="835025"/>
            </a:xfrm>
            <a:custGeom>
              <a:avLst/>
              <a:gdLst/>
              <a:ahLst/>
              <a:cxnLst/>
              <a:rect l="l" t="t" r="r" b="b"/>
              <a:pathLst>
                <a:path w="5584825" h="835025">
                  <a:moveTo>
                    <a:pt x="5584580" y="0"/>
                  </a:moveTo>
                  <a:lnTo>
                    <a:pt x="0" y="0"/>
                  </a:lnTo>
                  <a:lnTo>
                    <a:pt x="0" y="834850"/>
                  </a:lnTo>
                  <a:lnTo>
                    <a:pt x="5584580" y="834850"/>
                  </a:lnTo>
                  <a:lnTo>
                    <a:pt x="5584580" y="0"/>
                  </a:lnTo>
                  <a:close/>
                </a:path>
              </a:pathLst>
            </a:custGeom>
            <a:solidFill>
              <a:srgbClr val="000000"/>
            </a:solidFill>
          </p:spPr>
          <p:txBody>
            <a:bodyPr wrap="square" lIns="0" tIns="0" rIns="0" bIns="0" rtlCol="0"/>
            <a:lstStyle/>
            <a:p>
              <a:endParaRPr sz="3804"/>
            </a:p>
          </p:txBody>
        </p:sp>
        <p:sp>
          <p:nvSpPr>
            <p:cNvPr id="6" name="object 6"/>
            <p:cNvSpPr/>
            <p:nvPr/>
          </p:nvSpPr>
          <p:spPr>
            <a:xfrm>
              <a:off x="87743" y="386240"/>
              <a:ext cx="5584825" cy="803275"/>
            </a:xfrm>
            <a:custGeom>
              <a:avLst/>
              <a:gdLst/>
              <a:ahLst/>
              <a:cxnLst/>
              <a:rect l="l" t="t" r="r" b="b"/>
              <a:pathLst>
                <a:path w="5584825" h="803275">
                  <a:moveTo>
                    <a:pt x="5584580" y="0"/>
                  </a:moveTo>
                  <a:lnTo>
                    <a:pt x="0" y="0"/>
                  </a:lnTo>
                  <a:lnTo>
                    <a:pt x="0" y="752086"/>
                  </a:lnTo>
                  <a:lnTo>
                    <a:pt x="4008" y="771810"/>
                  </a:lnTo>
                  <a:lnTo>
                    <a:pt x="14922" y="787963"/>
                  </a:lnTo>
                  <a:lnTo>
                    <a:pt x="31075" y="798878"/>
                  </a:lnTo>
                  <a:lnTo>
                    <a:pt x="50800" y="802886"/>
                  </a:lnTo>
                  <a:lnTo>
                    <a:pt x="5533779" y="802886"/>
                  </a:lnTo>
                  <a:lnTo>
                    <a:pt x="5553504" y="798878"/>
                  </a:lnTo>
                  <a:lnTo>
                    <a:pt x="5569657" y="787963"/>
                  </a:lnTo>
                  <a:lnTo>
                    <a:pt x="5580571" y="771810"/>
                  </a:lnTo>
                  <a:lnTo>
                    <a:pt x="5584580" y="752086"/>
                  </a:lnTo>
                  <a:lnTo>
                    <a:pt x="5584580" y="0"/>
                  </a:lnTo>
                  <a:close/>
                </a:path>
              </a:pathLst>
            </a:custGeom>
            <a:solidFill>
              <a:srgbClr val="000096"/>
            </a:solidFill>
          </p:spPr>
          <p:txBody>
            <a:bodyPr wrap="square" lIns="0" tIns="0" rIns="0" bIns="0" rtlCol="0"/>
            <a:lstStyle/>
            <a:p>
              <a:endParaRPr sz="3804" dirty="0"/>
            </a:p>
          </p:txBody>
        </p:sp>
      </p:grpSp>
      <p:sp>
        <p:nvSpPr>
          <p:cNvPr id="7" name="object 7"/>
          <p:cNvSpPr txBox="1">
            <a:spLocks noGrp="1"/>
          </p:cNvSpPr>
          <p:nvPr>
            <p:ph type="title"/>
          </p:nvPr>
        </p:nvSpPr>
        <p:spPr>
          <a:xfrm>
            <a:off x="568076" y="1114240"/>
            <a:ext cx="11047956" cy="672270"/>
          </a:xfrm>
          <a:prstGeom prst="rect">
            <a:avLst/>
          </a:prstGeom>
        </p:spPr>
        <p:txBody>
          <a:bodyPr vert="horz" wrap="square" lIns="0" tIns="5368" rIns="0" bIns="0" rtlCol="0" anchor="ctr">
            <a:spAutoFit/>
          </a:bodyPr>
          <a:lstStyle/>
          <a:p>
            <a:pPr marL="26841" marR="10737" algn="ctr">
              <a:lnSpc>
                <a:spcPct val="106700"/>
              </a:lnSpc>
              <a:spcBef>
                <a:spcPts val="42"/>
              </a:spcBef>
            </a:pPr>
            <a:r>
              <a:rPr lang="en-US" b="1" spc="42" dirty="0">
                <a:solidFill>
                  <a:schemeClr val="bg1"/>
                </a:solidFill>
                <a:latin typeface="Arial Rounded MT Bold" panose="020F0704030504030204" pitchFamily="34" charset="0"/>
                <a:ea typeface="Microsoft Sans Serif" panose="020B0604020202020204" pitchFamily="34" charset="0"/>
                <a:cs typeface="Arial" panose="020B0604020202020204" pitchFamily="34" charset="0"/>
              </a:rPr>
              <a:t>NEURAL DUST</a:t>
            </a:r>
          </a:p>
        </p:txBody>
      </p:sp>
      <p:sp>
        <p:nvSpPr>
          <p:cNvPr id="8" name="object 8"/>
          <p:cNvSpPr txBox="1"/>
          <p:nvPr/>
        </p:nvSpPr>
        <p:spPr>
          <a:xfrm>
            <a:off x="1583496" y="2609611"/>
            <a:ext cx="9228146" cy="3519965"/>
          </a:xfrm>
          <a:prstGeom prst="rect">
            <a:avLst/>
          </a:prstGeom>
        </p:spPr>
        <p:txBody>
          <a:bodyPr vert="horz" wrap="square" lIns="0" tIns="24157" rIns="0" bIns="0" rtlCol="0">
            <a:spAutoFit/>
          </a:bodyPr>
          <a:lstStyle/>
          <a:p>
            <a:pPr marL="2684" algn="ctr">
              <a:spcBef>
                <a:spcPts val="190"/>
              </a:spcBef>
            </a:pPr>
            <a:r>
              <a:rPr lang="en-IN" sz="2200" b="1" spc="11" dirty="0">
                <a:latin typeface="Arial Rounded MT Bold" panose="020F0704030504030204" pitchFamily="34" charset="0"/>
                <a:cs typeface="Arial"/>
              </a:rPr>
              <a:t>Somya Ranjan </a:t>
            </a:r>
            <a:r>
              <a:rPr lang="en-IN" sz="2200" b="1" spc="11" dirty="0" err="1">
                <a:latin typeface="Arial Rounded MT Bold" panose="020F0704030504030204" pitchFamily="34" charset="0"/>
                <a:cs typeface="Arial"/>
              </a:rPr>
              <a:t>kabi</a:t>
            </a:r>
            <a:endParaRPr sz="2200" b="1" dirty="0">
              <a:latin typeface="Arial Rounded MT Bold" panose="020F0704030504030204" pitchFamily="34" charset="0"/>
              <a:cs typeface="Arial"/>
            </a:endParaRPr>
          </a:p>
          <a:p>
            <a:pPr marL="1342" algn="ctr">
              <a:lnSpc>
                <a:spcPct val="150000"/>
              </a:lnSpc>
            </a:pPr>
            <a:r>
              <a:rPr lang="en-US" spc="-21" dirty="0">
                <a:latin typeface="Arial Rounded MT Bold" panose="020F0704030504030204" pitchFamily="34" charset="0"/>
                <a:cs typeface="Microsoft Sans Serif"/>
              </a:rPr>
              <a:t>Regd. No. – 2201229187</a:t>
            </a:r>
          </a:p>
          <a:p>
            <a:pPr marL="1342" algn="ctr">
              <a:lnSpc>
                <a:spcPct val="150000"/>
              </a:lnSpc>
            </a:pPr>
            <a:r>
              <a:rPr lang="en-US" spc="-21" dirty="0">
                <a:latin typeface="Arial Rounded MT Bold" panose="020F0704030504030204" pitchFamily="34" charset="0"/>
                <a:cs typeface="Microsoft Sans Serif"/>
              </a:rPr>
              <a:t>7</a:t>
            </a:r>
            <a:r>
              <a:rPr lang="en-US" spc="-21" baseline="30000" dirty="0">
                <a:latin typeface="Arial Rounded MT Bold" panose="020F0704030504030204" pitchFamily="34" charset="0"/>
                <a:cs typeface="Microsoft Sans Serif"/>
              </a:rPr>
              <a:t>th</a:t>
            </a:r>
            <a:r>
              <a:rPr lang="en-US" spc="-21" dirty="0">
                <a:latin typeface="Arial Rounded MT Bold" panose="020F0704030504030204" pitchFamily="34" charset="0"/>
                <a:cs typeface="Microsoft Sans Serif"/>
              </a:rPr>
              <a:t> Semester, SEC - C</a:t>
            </a:r>
          </a:p>
          <a:p>
            <a:pPr marL="2018477" marR="2002370" indent="1342" algn="ctr">
              <a:lnSpc>
                <a:spcPct val="100099"/>
              </a:lnSpc>
              <a:spcBef>
                <a:spcPts val="1141"/>
              </a:spcBef>
            </a:pPr>
            <a:endParaRPr lang="en-US" sz="1691" spc="-42" dirty="0">
              <a:latin typeface="Arial Rounded MT Bold" panose="020F0704030504030204" pitchFamily="34" charset="0"/>
              <a:cs typeface="Microsoft Sans Serif"/>
            </a:endParaRPr>
          </a:p>
          <a:p>
            <a:pPr marL="2018477" marR="2002370" indent="1342" algn="ctr">
              <a:lnSpc>
                <a:spcPct val="100099"/>
              </a:lnSpc>
              <a:spcBef>
                <a:spcPts val="1141"/>
              </a:spcBef>
            </a:pPr>
            <a:endParaRPr lang="en-US" sz="1691" spc="-42" dirty="0">
              <a:latin typeface="Arial Rounded MT Bold" panose="020F0704030504030204" pitchFamily="34" charset="0"/>
              <a:cs typeface="Microsoft Sans Serif"/>
            </a:endParaRPr>
          </a:p>
          <a:p>
            <a:pPr marL="2018477" marR="2002370" indent="1342" algn="ctr">
              <a:lnSpc>
                <a:spcPct val="100099"/>
              </a:lnSpc>
              <a:spcBef>
                <a:spcPts val="1141"/>
              </a:spcBef>
            </a:pPr>
            <a:r>
              <a:rPr lang="en-US" sz="1600" spc="-42" dirty="0">
                <a:latin typeface="Arial Rounded MT Bold" panose="020F0704030504030204" pitchFamily="34" charset="0"/>
                <a:cs typeface="Microsoft Sans Serif"/>
              </a:rPr>
              <a:t>Under the guidance</a:t>
            </a:r>
            <a:r>
              <a:rPr lang="en-US" sz="1600" spc="359" dirty="0">
                <a:latin typeface="Arial Rounded MT Bold" panose="020F0704030504030204" pitchFamily="34" charset="0"/>
                <a:cs typeface="Microsoft Sans Serif"/>
              </a:rPr>
              <a:t> </a:t>
            </a:r>
            <a:r>
              <a:rPr sz="1600" spc="11" dirty="0">
                <a:latin typeface="Arial Rounded MT Bold" panose="020F0704030504030204" pitchFamily="34" charset="0"/>
                <a:cs typeface="Microsoft Sans Serif"/>
              </a:rPr>
              <a:t>of</a:t>
            </a:r>
            <a:endParaRPr lang="en-US" sz="1600" spc="11" dirty="0">
              <a:latin typeface="Arial Rounded MT Bold" panose="020F0704030504030204" pitchFamily="34" charset="0"/>
              <a:cs typeface="Microsoft Sans Serif"/>
            </a:endParaRPr>
          </a:p>
          <a:p>
            <a:pPr marL="2018477" marR="2002370" indent="1342" algn="ctr">
              <a:spcBef>
                <a:spcPts val="1141"/>
              </a:spcBef>
            </a:pPr>
            <a:r>
              <a:rPr lang="en-US" sz="2100" b="1" spc="-42" dirty="0">
                <a:latin typeface="Arial Rounded MT Bold" panose="020F0704030504030204" pitchFamily="34" charset="0"/>
                <a:cs typeface="Arial"/>
              </a:rPr>
              <a:t>Prof. Anita Mohanty</a:t>
            </a:r>
            <a:endParaRPr lang="en-IN" sz="1600" dirty="0">
              <a:latin typeface="Arial Rounded MT Bold" panose="020F0704030504030204" pitchFamily="34" charset="0"/>
              <a:cs typeface="Arial"/>
            </a:endParaRPr>
          </a:p>
          <a:p>
            <a:pPr marL="26841" marR="10737" algn="ctr">
              <a:spcBef>
                <a:spcPts val="676"/>
              </a:spcBef>
            </a:pPr>
            <a:r>
              <a:rPr lang="en-IN" spc="-63" dirty="0">
                <a:latin typeface="Arial Rounded MT Bold" panose="020F0704030504030204" pitchFamily="34" charset="0"/>
                <a:cs typeface="Microsoft Sans Serif"/>
              </a:rPr>
              <a:t>Department</a:t>
            </a:r>
            <a:r>
              <a:rPr lang="en-IN" spc="127" dirty="0">
                <a:latin typeface="Arial Rounded MT Bold" panose="020F0704030504030204" pitchFamily="34" charset="0"/>
                <a:cs typeface="Microsoft Sans Serif"/>
              </a:rPr>
              <a:t> </a:t>
            </a:r>
            <a:r>
              <a:rPr lang="en-IN" spc="-42" dirty="0">
                <a:latin typeface="Arial Rounded MT Bold" panose="020F0704030504030204" pitchFamily="34" charset="0"/>
                <a:cs typeface="Microsoft Sans Serif"/>
              </a:rPr>
              <a:t>of</a:t>
            </a:r>
            <a:r>
              <a:rPr lang="en-IN" spc="127" dirty="0">
                <a:latin typeface="Arial Rounded MT Bold" panose="020F0704030504030204" pitchFamily="34" charset="0"/>
                <a:cs typeface="Microsoft Sans Serif"/>
              </a:rPr>
              <a:t> </a:t>
            </a:r>
            <a:r>
              <a:rPr lang="en-IN" spc="-95" dirty="0">
                <a:latin typeface="Arial Rounded MT Bold" panose="020F0704030504030204" pitchFamily="34" charset="0"/>
                <a:cs typeface="Microsoft Sans Serif"/>
              </a:rPr>
              <a:t>Computer</a:t>
            </a:r>
            <a:r>
              <a:rPr lang="en-IN" spc="127" dirty="0">
                <a:latin typeface="Arial Rounded MT Bold" panose="020F0704030504030204" pitchFamily="34" charset="0"/>
                <a:cs typeface="Microsoft Sans Serif"/>
              </a:rPr>
              <a:t> </a:t>
            </a:r>
            <a:r>
              <a:rPr lang="en-IN" spc="-148" dirty="0">
                <a:latin typeface="Arial Rounded MT Bold" panose="020F0704030504030204" pitchFamily="34" charset="0"/>
                <a:cs typeface="Microsoft Sans Serif"/>
              </a:rPr>
              <a:t>Science</a:t>
            </a:r>
            <a:r>
              <a:rPr lang="en-IN" spc="127" dirty="0">
                <a:latin typeface="Arial Rounded MT Bold" panose="020F0704030504030204" pitchFamily="34" charset="0"/>
                <a:cs typeface="Microsoft Sans Serif"/>
              </a:rPr>
              <a:t> </a:t>
            </a:r>
            <a:r>
              <a:rPr lang="en-IN" spc="-116" dirty="0">
                <a:latin typeface="Arial Rounded MT Bold" panose="020F0704030504030204" pitchFamily="34" charset="0"/>
                <a:cs typeface="Microsoft Sans Serif"/>
              </a:rPr>
              <a:t>and</a:t>
            </a:r>
            <a:r>
              <a:rPr lang="en-IN" spc="137" dirty="0">
                <a:latin typeface="Arial Rounded MT Bold" panose="020F0704030504030204" pitchFamily="34" charset="0"/>
                <a:cs typeface="Microsoft Sans Serif"/>
              </a:rPr>
              <a:t> </a:t>
            </a:r>
            <a:r>
              <a:rPr lang="en-IN" spc="-106" dirty="0">
                <a:latin typeface="Arial Rounded MT Bold" panose="020F0704030504030204" pitchFamily="34" charset="0"/>
                <a:cs typeface="Microsoft Sans Serif"/>
              </a:rPr>
              <a:t>Engineering </a:t>
            </a:r>
          </a:p>
          <a:p>
            <a:pPr marL="26841" marR="10737" algn="ctr">
              <a:spcBef>
                <a:spcPts val="676"/>
              </a:spcBef>
            </a:pPr>
            <a:r>
              <a:rPr lang="en-IN" sz="1400" spc="-537" dirty="0">
                <a:latin typeface="Arial Rounded MT Bold" panose="020F0704030504030204" pitchFamily="34" charset="0"/>
                <a:cs typeface="Microsoft Sans Serif"/>
              </a:rPr>
              <a:t> </a:t>
            </a:r>
            <a:r>
              <a:rPr lang="en-IN" sz="1400" spc="32" dirty="0">
                <a:latin typeface="Arial Rounded MT Bold" panose="020F0704030504030204" pitchFamily="34" charset="0"/>
                <a:cs typeface="Microsoft Sans Serif"/>
              </a:rPr>
              <a:t>DRIEMS UNIVERSITY, Tangi, Cuttack </a:t>
            </a:r>
            <a:endParaRPr lang="en-IN" sz="1400" dirty="0">
              <a:latin typeface="Arial Rounded MT Bold" panose="020F0704030504030204" pitchFamily="34" charset="0"/>
              <a:cs typeface="Microsoft Sans Serif"/>
            </a:endParaRPr>
          </a:p>
        </p:txBody>
      </p:sp>
      <p:sp>
        <p:nvSpPr>
          <p:cNvPr id="10" name="object 10"/>
          <p:cNvSpPr/>
          <p:nvPr/>
        </p:nvSpPr>
        <p:spPr>
          <a:xfrm>
            <a:off x="2983" y="6581182"/>
            <a:ext cx="1096475" cy="267071"/>
          </a:xfrm>
          <a:custGeom>
            <a:avLst/>
            <a:gdLst/>
            <a:ahLst/>
            <a:cxnLst/>
            <a:rect l="l" t="t" r="r" b="b"/>
            <a:pathLst>
              <a:path w="518795" h="126364">
                <a:moveTo>
                  <a:pt x="518375" y="0"/>
                </a:moveTo>
                <a:lnTo>
                  <a:pt x="0" y="0"/>
                </a:lnTo>
                <a:lnTo>
                  <a:pt x="0" y="126123"/>
                </a:lnTo>
                <a:lnTo>
                  <a:pt x="518375" y="126123"/>
                </a:lnTo>
                <a:lnTo>
                  <a:pt x="518375" y="0"/>
                </a:lnTo>
                <a:close/>
              </a:path>
            </a:pathLst>
          </a:custGeom>
          <a:solidFill>
            <a:srgbClr val="000070"/>
          </a:solidFill>
        </p:spPr>
        <p:txBody>
          <a:bodyPr wrap="square" lIns="0" tIns="0" rIns="0" bIns="0" rtlCol="0"/>
          <a:lstStyle/>
          <a:p>
            <a:endParaRPr sz="3804"/>
          </a:p>
        </p:txBody>
      </p:sp>
      <p:grpSp>
        <p:nvGrpSpPr>
          <p:cNvPr id="11" name="object 11"/>
          <p:cNvGrpSpPr/>
          <p:nvPr/>
        </p:nvGrpSpPr>
        <p:grpSpPr>
          <a:xfrm>
            <a:off x="1186453" y="6595133"/>
            <a:ext cx="10968774" cy="267071"/>
            <a:chOff x="570230" y="3113874"/>
            <a:chExt cx="5189855" cy="126364"/>
          </a:xfrm>
        </p:grpSpPr>
        <p:sp>
          <p:nvSpPr>
            <p:cNvPr id="12" name="object 12"/>
            <p:cNvSpPr/>
            <p:nvPr/>
          </p:nvSpPr>
          <p:spPr>
            <a:xfrm>
              <a:off x="570230" y="3113874"/>
              <a:ext cx="1152525" cy="126364"/>
            </a:xfrm>
            <a:custGeom>
              <a:avLst/>
              <a:gdLst/>
              <a:ahLst/>
              <a:cxnLst/>
              <a:rect l="l" t="t" r="r" b="b"/>
              <a:pathLst>
                <a:path w="1152525" h="126364">
                  <a:moveTo>
                    <a:pt x="1151978" y="0"/>
                  </a:moveTo>
                  <a:lnTo>
                    <a:pt x="0" y="0"/>
                  </a:lnTo>
                  <a:lnTo>
                    <a:pt x="0" y="126123"/>
                  </a:lnTo>
                  <a:lnTo>
                    <a:pt x="1151978" y="126123"/>
                  </a:lnTo>
                  <a:lnTo>
                    <a:pt x="1151978" y="0"/>
                  </a:lnTo>
                  <a:close/>
                </a:path>
              </a:pathLst>
            </a:custGeom>
            <a:solidFill>
              <a:srgbClr val="00004B"/>
            </a:solidFill>
          </p:spPr>
          <p:txBody>
            <a:bodyPr wrap="square" lIns="0" tIns="0" rIns="0" bIns="0" rtlCol="0"/>
            <a:lstStyle/>
            <a:p>
              <a:endParaRPr sz="3804" dirty="0"/>
            </a:p>
          </p:txBody>
        </p:sp>
        <p:sp>
          <p:nvSpPr>
            <p:cNvPr id="13" name="object 13"/>
            <p:cNvSpPr/>
            <p:nvPr/>
          </p:nvSpPr>
          <p:spPr>
            <a:xfrm>
              <a:off x="1751050" y="3113874"/>
              <a:ext cx="4009390" cy="126364"/>
            </a:xfrm>
            <a:custGeom>
              <a:avLst/>
              <a:gdLst/>
              <a:ahLst/>
              <a:cxnLst/>
              <a:rect l="l" t="t" r="r" b="b"/>
              <a:pathLst>
                <a:path w="4009390" h="126364">
                  <a:moveTo>
                    <a:pt x="0" y="126123"/>
                  </a:moveTo>
                  <a:lnTo>
                    <a:pt x="4008945" y="126123"/>
                  </a:lnTo>
                  <a:lnTo>
                    <a:pt x="4008945" y="0"/>
                  </a:lnTo>
                  <a:lnTo>
                    <a:pt x="0" y="0"/>
                  </a:lnTo>
                  <a:lnTo>
                    <a:pt x="0" y="126123"/>
                  </a:lnTo>
                  <a:close/>
                </a:path>
              </a:pathLst>
            </a:custGeom>
            <a:solidFill>
              <a:srgbClr val="000070"/>
            </a:solidFill>
          </p:spPr>
          <p:txBody>
            <a:bodyPr wrap="square" lIns="0" tIns="0" rIns="0" bIns="0" rtlCol="0"/>
            <a:lstStyle/>
            <a:p>
              <a:endParaRPr sz="3804" dirty="0"/>
            </a:p>
          </p:txBody>
        </p:sp>
      </p:grpSp>
      <p:sp>
        <p:nvSpPr>
          <p:cNvPr id="9" name="object 2">
            <a:extLst>
              <a:ext uri="{FF2B5EF4-FFF2-40B4-BE49-F238E27FC236}">
                <a16:creationId xmlns:a16="http://schemas.microsoft.com/office/drawing/2014/main" id="{299B6723-4B3E-6B6E-2F27-F6B461A50901}"/>
              </a:ext>
            </a:extLst>
          </p:cNvPr>
          <p:cNvSpPr/>
          <p:nvPr/>
        </p:nvSpPr>
        <p:spPr>
          <a:xfrm>
            <a:off x="0" y="-2489"/>
            <a:ext cx="6079602"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2060"/>
          </a:solidFill>
        </p:spPr>
        <p:txBody>
          <a:bodyPr wrap="square" lIns="0" tIns="0" rIns="0" bIns="0" rtlCol="0"/>
          <a:lstStyle/>
          <a:p>
            <a:endParaRPr sz="3804"/>
          </a:p>
        </p:txBody>
      </p:sp>
      <p:sp>
        <p:nvSpPr>
          <p:cNvPr id="15" name="Date Placeholder 14">
            <a:extLst>
              <a:ext uri="{FF2B5EF4-FFF2-40B4-BE49-F238E27FC236}">
                <a16:creationId xmlns:a16="http://schemas.microsoft.com/office/drawing/2014/main" id="{C8757752-6E20-6A9F-972C-F10FA5CEDA07}"/>
              </a:ext>
            </a:extLst>
          </p:cNvPr>
          <p:cNvSpPr>
            <a:spLocks noGrp="1"/>
          </p:cNvSpPr>
          <p:nvPr>
            <p:ph type="dt" sz="half" idx="10"/>
          </p:nvPr>
        </p:nvSpPr>
        <p:spPr>
          <a:xfrm>
            <a:off x="144140" y="6511944"/>
            <a:ext cx="2743200" cy="365125"/>
          </a:xfrm>
        </p:spPr>
        <p:txBody>
          <a:bodyPr/>
          <a:lstStyle/>
          <a:p>
            <a:r>
              <a:rPr lang="en-US" dirty="0"/>
              <a:t>12/08/2025</a:t>
            </a:r>
          </a:p>
        </p:txBody>
      </p:sp>
      <p:sp>
        <p:nvSpPr>
          <p:cNvPr id="18" name="Footer Placeholder 17">
            <a:extLst>
              <a:ext uri="{FF2B5EF4-FFF2-40B4-BE49-F238E27FC236}">
                <a16:creationId xmlns:a16="http://schemas.microsoft.com/office/drawing/2014/main" id="{5181A1B2-7C58-F47C-EED9-8E71DF1A78B7}"/>
              </a:ext>
            </a:extLst>
          </p:cNvPr>
          <p:cNvSpPr>
            <a:spLocks noGrp="1"/>
          </p:cNvSpPr>
          <p:nvPr>
            <p:ph type="ftr" sz="quarter" idx="11"/>
          </p:nvPr>
        </p:nvSpPr>
        <p:spPr>
          <a:xfrm>
            <a:off x="4038600" y="6546105"/>
            <a:ext cx="4114800" cy="365125"/>
          </a:xfrm>
        </p:spPr>
        <p:txBody>
          <a:bodyPr/>
          <a:lstStyle/>
          <a:p>
            <a:r>
              <a:rPr lang="en-US" dirty="0"/>
              <a:t>BCI TECHNOLOGY</a:t>
            </a:r>
          </a:p>
        </p:txBody>
      </p:sp>
      <p:sp>
        <p:nvSpPr>
          <p:cNvPr id="20" name="Slide Number Placeholder 19">
            <a:extLst>
              <a:ext uri="{FF2B5EF4-FFF2-40B4-BE49-F238E27FC236}">
                <a16:creationId xmlns:a16="http://schemas.microsoft.com/office/drawing/2014/main" id="{702F90B5-B372-8C22-30DD-E4F891C9C79D}"/>
              </a:ext>
            </a:extLst>
          </p:cNvPr>
          <p:cNvSpPr>
            <a:spLocks noGrp="1"/>
          </p:cNvSpPr>
          <p:nvPr>
            <p:ph type="sldNum" sz="quarter" idx="12"/>
          </p:nvPr>
        </p:nvSpPr>
        <p:spPr>
          <a:xfrm>
            <a:off x="8769519" y="6507172"/>
            <a:ext cx="2743200" cy="365125"/>
          </a:xfrm>
        </p:spPr>
        <p:txBody>
          <a:bodyPr/>
          <a:lstStyle/>
          <a:p>
            <a:fld id="{8AFB8F4B-67FE-5E4C-86BA-9FFDB88725ED}" type="slidenum">
              <a:rPr lang="en-US" smtClean="0"/>
              <a:t>1</a:t>
            </a:fld>
            <a:endParaRPr lang="en-US" dirty="0"/>
          </a:p>
        </p:txBody>
      </p:sp>
    </p:spTree>
  </p:cSld>
  <p:clrMapOvr>
    <a:masterClrMapping/>
  </p:clrMapOvr>
  <p:transition>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
            <a:extLst>
              <a:ext uri="{FF2B5EF4-FFF2-40B4-BE49-F238E27FC236}">
                <a16:creationId xmlns:a16="http://schemas.microsoft.com/office/drawing/2014/main" id="{EF5958E5-895F-4844-4E7D-90EF85C7C8AB}"/>
              </a:ext>
            </a:extLst>
          </p:cNvPr>
          <p:cNvSpPr/>
          <p:nvPr/>
        </p:nvSpPr>
        <p:spPr>
          <a:xfrm>
            <a:off x="0" y="-2489"/>
            <a:ext cx="6079602"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2060"/>
          </a:solidFill>
        </p:spPr>
        <p:txBody>
          <a:bodyPr wrap="square" lIns="0" tIns="0" rIns="0" bIns="0" rtlCol="0"/>
          <a:lstStyle/>
          <a:p>
            <a:endParaRPr sz="3804"/>
          </a:p>
        </p:txBody>
      </p:sp>
      <p:pic>
        <p:nvPicPr>
          <p:cNvPr id="5" name="object 4">
            <a:extLst>
              <a:ext uri="{FF2B5EF4-FFF2-40B4-BE49-F238E27FC236}">
                <a16:creationId xmlns:a16="http://schemas.microsoft.com/office/drawing/2014/main" id="{ECDEA476-EF9E-A7DB-D13A-B8B41896768D}"/>
              </a:ext>
            </a:extLst>
          </p:cNvPr>
          <p:cNvPicPr/>
          <p:nvPr/>
        </p:nvPicPr>
        <p:blipFill>
          <a:blip r:embed="rId2" cstate="print"/>
          <a:stretch>
            <a:fillRect/>
          </a:stretch>
        </p:blipFill>
        <p:spPr>
          <a:xfrm>
            <a:off x="0" y="303504"/>
            <a:ext cx="12192000" cy="796091"/>
          </a:xfrm>
          <a:prstGeom prst="rect">
            <a:avLst/>
          </a:prstGeom>
        </p:spPr>
      </p:pic>
      <p:sp>
        <p:nvSpPr>
          <p:cNvPr id="6" name="object 2">
            <a:extLst>
              <a:ext uri="{FF2B5EF4-FFF2-40B4-BE49-F238E27FC236}">
                <a16:creationId xmlns:a16="http://schemas.microsoft.com/office/drawing/2014/main" id="{BC93D6E7-48CB-D4E4-91CE-6CC45F613734}"/>
              </a:ext>
            </a:extLst>
          </p:cNvPr>
          <p:cNvSpPr/>
          <p:nvPr/>
        </p:nvSpPr>
        <p:spPr>
          <a:xfrm>
            <a:off x="6079601" y="0"/>
            <a:ext cx="6112399"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0096"/>
          </a:solidFill>
        </p:spPr>
        <p:txBody>
          <a:bodyPr wrap="square" lIns="0" tIns="0" rIns="0" bIns="0" rtlCol="0"/>
          <a:lstStyle/>
          <a:p>
            <a:endParaRPr sz="3804"/>
          </a:p>
        </p:txBody>
      </p:sp>
      <p:sp>
        <p:nvSpPr>
          <p:cNvPr id="12" name="object 10">
            <a:extLst>
              <a:ext uri="{FF2B5EF4-FFF2-40B4-BE49-F238E27FC236}">
                <a16:creationId xmlns:a16="http://schemas.microsoft.com/office/drawing/2014/main" id="{38CBCBB6-0EDC-0BAC-D234-8749D6AD99B9}"/>
              </a:ext>
            </a:extLst>
          </p:cNvPr>
          <p:cNvSpPr/>
          <p:nvPr/>
        </p:nvSpPr>
        <p:spPr>
          <a:xfrm>
            <a:off x="14309" y="6581182"/>
            <a:ext cx="1082166" cy="276818"/>
          </a:xfrm>
          <a:custGeom>
            <a:avLst/>
            <a:gdLst/>
            <a:ahLst/>
            <a:cxnLst/>
            <a:rect l="l" t="t" r="r" b="b"/>
            <a:pathLst>
              <a:path w="518795" h="126364">
                <a:moveTo>
                  <a:pt x="518375" y="0"/>
                </a:moveTo>
                <a:lnTo>
                  <a:pt x="0" y="0"/>
                </a:lnTo>
                <a:lnTo>
                  <a:pt x="0" y="126123"/>
                </a:lnTo>
                <a:lnTo>
                  <a:pt x="518375" y="126123"/>
                </a:lnTo>
                <a:lnTo>
                  <a:pt x="518375" y="0"/>
                </a:lnTo>
                <a:close/>
              </a:path>
            </a:pathLst>
          </a:custGeom>
          <a:solidFill>
            <a:srgbClr val="000070"/>
          </a:solidFill>
        </p:spPr>
        <p:txBody>
          <a:bodyPr wrap="square" lIns="0" tIns="0" rIns="0" bIns="0" rtlCol="0"/>
          <a:lstStyle/>
          <a:p>
            <a:endParaRPr sz="1270" b="1" dirty="0">
              <a:latin typeface="Arial" panose="020B0604020202020204" pitchFamily="34" charset="0"/>
              <a:cs typeface="Arial" panose="020B0604020202020204" pitchFamily="34" charset="0"/>
            </a:endParaRPr>
          </a:p>
        </p:txBody>
      </p:sp>
      <p:grpSp>
        <p:nvGrpSpPr>
          <p:cNvPr id="13" name="object 11">
            <a:extLst>
              <a:ext uri="{FF2B5EF4-FFF2-40B4-BE49-F238E27FC236}">
                <a16:creationId xmlns:a16="http://schemas.microsoft.com/office/drawing/2014/main" id="{7B68EBE4-C7F2-8451-7B3E-7A4F0FEA3F0A}"/>
              </a:ext>
            </a:extLst>
          </p:cNvPr>
          <p:cNvGrpSpPr/>
          <p:nvPr/>
        </p:nvGrpSpPr>
        <p:grpSpPr>
          <a:xfrm>
            <a:off x="1208166" y="6581182"/>
            <a:ext cx="10968774" cy="267071"/>
            <a:chOff x="570230" y="3113874"/>
            <a:chExt cx="5189855" cy="126364"/>
          </a:xfrm>
        </p:grpSpPr>
        <p:sp>
          <p:nvSpPr>
            <p:cNvPr id="14" name="object 12">
              <a:extLst>
                <a:ext uri="{FF2B5EF4-FFF2-40B4-BE49-F238E27FC236}">
                  <a16:creationId xmlns:a16="http://schemas.microsoft.com/office/drawing/2014/main" id="{96D76C02-D4E6-4E2F-BDE0-99B40B065343}"/>
                </a:ext>
              </a:extLst>
            </p:cNvPr>
            <p:cNvSpPr/>
            <p:nvPr/>
          </p:nvSpPr>
          <p:spPr>
            <a:xfrm>
              <a:off x="570230" y="3113874"/>
              <a:ext cx="1152525" cy="126364"/>
            </a:xfrm>
            <a:custGeom>
              <a:avLst/>
              <a:gdLst/>
              <a:ahLst/>
              <a:cxnLst/>
              <a:rect l="l" t="t" r="r" b="b"/>
              <a:pathLst>
                <a:path w="1152525" h="126364">
                  <a:moveTo>
                    <a:pt x="1151978" y="0"/>
                  </a:moveTo>
                  <a:lnTo>
                    <a:pt x="0" y="0"/>
                  </a:lnTo>
                  <a:lnTo>
                    <a:pt x="0" y="126123"/>
                  </a:lnTo>
                  <a:lnTo>
                    <a:pt x="1151978" y="126123"/>
                  </a:lnTo>
                  <a:lnTo>
                    <a:pt x="1151978" y="0"/>
                  </a:lnTo>
                  <a:close/>
                </a:path>
              </a:pathLst>
            </a:custGeom>
            <a:solidFill>
              <a:srgbClr val="00004B"/>
            </a:solidFill>
          </p:spPr>
          <p:txBody>
            <a:bodyPr wrap="square" lIns="0" tIns="0" rIns="0" bIns="0" rtlCol="0"/>
            <a:lstStyle/>
            <a:p>
              <a:endParaRPr sz="3804"/>
            </a:p>
          </p:txBody>
        </p:sp>
        <p:sp>
          <p:nvSpPr>
            <p:cNvPr id="15" name="object 13">
              <a:extLst>
                <a:ext uri="{FF2B5EF4-FFF2-40B4-BE49-F238E27FC236}">
                  <a16:creationId xmlns:a16="http://schemas.microsoft.com/office/drawing/2014/main" id="{C2FAFB59-6105-8F25-B7DF-2D8B8AAE789C}"/>
                </a:ext>
              </a:extLst>
            </p:cNvPr>
            <p:cNvSpPr/>
            <p:nvPr/>
          </p:nvSpPr>
          <p:spPr>
            <a:xfrm>
              <a:off x="1751050" y="3113874"/>
              <a:ext cx="4009390" cy="126364"/>
            </a:xfrm>
            <a:custGeom>
              <a:avLst/>
              <a:gdLst/>
              <a:ahLst/>
              <a:cxnLst/>
              <a:rect l="l" t="t" r="r" b="b"/>
              <a:pathLst>
                <a:path w="4009390" h="126364">
                  <a:moveTo>
                    <a:pt x="0" y="126123"/>
                  </a:moveTo>
                  <a:lnTo>
                    <a:pt x="4008945" y="126123"/>
                  </a:lnTo>
                  <a:lnTo>
                    <a:pt x="4008945" y="0"/>
                  </a:lnTo>
                  <a:lnTo>
                    <a:pt x="0" y="0"/>
                  </a:lnTo>
                  <a:lnTo>
                    <a:pt x="0" y="126123"/>
                  </a:lnTo>
                  <a:close/>
                </a:path>
              </a:pathLst>
            </a:custGeom>
            <a:solidFill>
              <a:srgbClr val="000070"/>
            </a:solidFill>
          </p:spPr>
          <p:txBody>
            <a:bodyPr wrap="square" lIns="0" tIns="0" rIns="0" bIns="0" rtlCol="0"/>
            <a:lstStyle/>
            <a:p>
              <a:endParaRPr sz="3804"/>
            </a:p>
          </p:txBody>
        </p:sp>
      </p:grpSp>
      <p:sp>
        <p:nvSpPr>
          <p:cNvPr id="19" name="TextBox 18">
            <a:extLst>
              <a:ext uri="{FF2B5EF4-FFF2-40B4-BE49-F238E27FC236}">
                <a16:creationId xmlns:a16="http://schemas.microsoft.com/office/drawing/2014/main" id="{763F529E-B0DC-23C1-DD4B-FC3F988E897C}"/>
              </a:ext>
            </a:extLst>
          </p:cNvPr>
          <p:cNvSpPr txBox="1"/>
          <p:nvPr/>
        </p:nvSpPr>
        <p:spPr>
          <a:xfrm>
            <a:off x="244955" y="384064"/>
            <a:ext cx="2642839" cy="523220"/>
          </a:xfrm>
          <a:prstGeom prst="rect">
            <a:avLst/>
          </a:prstGeom>
          <a:noFill/>
        </p:spPr>
        <p:txBody>
          <a:bodyPr wrap="square" rtlCol="0">
            <a:spAutoFit/>
          </a:bodyPr>
          <a:lstStyle/>
          <a:p>
            <a:r>
              <a:rPr lang="en-US" sz="2800" b="1" dirty="0">
                <a:solidFill>
                  <a:schemeClr val="bg1">
                    <a:lumMod val="9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Conclusion</a:t>
            </a:r>
          </a:p>
        </p:txBody>
      </p:sp>
      <p:sp>
        <p:nvSpPr>
          <p:cNvPr id="11" name="Footer Placeholder 10">
            <a:extLst>
              <a:ext uri="{FF2B5EF4-FFF2-40B4-BE49-F238E27FC236}">
                <a16:creationId xmlns:a16="http://schemas.microsoft.com/office/drawing/2014/main" id="{A11E0CEF-59B2-442E-30EC-751B2A46C839}"/>
              </a:ext>
            </a:extLst>
          </p:cNvPr>
          <p:cNvSpPr>
            <a:spLocks noGrp="1"/>
          </p:cNvSpPr>
          <p:nvPr>
            <p:ph type="ftr" sz="quarter" idx="11"/>
          </p:nvPr>
        </p:nvSpPr>
        <p:spPr>
          <a:xfrm>
            <a:off x="4068275" y="6522654"/>
            <a:ext cx="4114800" cy="365125"/>
          </a:xfrm>
        </p:spPr>
        <p:txBody>
          <a:bodyPr/>
          <a:lstStyle/>
          <a:p>
            <a:r>
              <a:rPr lang="en-US" dirty="0"/>
              <a:t>NEURAL DUST</a:t>
            </a:r>
          </a:p>
        </p:txBody>
      </p:sp>
      <p:sp>
        <p:nvSpPr>
          <p:cNvPr id="16" name="Slide Number Placeholder 15">
            <a:extLst>
              <a:ext uri="{FF2B5EF4-FFF2-40B4-BE49-F238E27FC236}">
                <a16:creationId xmlns:a16="http://schemas.microsoft.com/office/drawing/2014/main" id="{4E33C076-E683-2158-8D64-5EA06FBC86AA}"/>
              </a:ext>
            </a:extLst>
          </p:cNvPr>
          <p:cNvSpPr>
            <a:spLocks noGrp="1"/>
          </p:cNvSpPr>
          <p:nvPr>
            <p:ph type="sldNum" sz="quarter" idx="12"/>
          </p:nvPr>
        </p:nvSpPr>
        <p:spPr>
          <a:xfrm>
            <a:off x="8607319" y="6532154"/>
            <a:ext cx="2743200" cy="365125"/>
          </a:xfrm>
        </p:spPr>
        <p:txBody>
          <a:bodyPr/>
          <a:lstStyle/>
          <a:p>
            <a:fld id="{8AFB8F4B-67FE-5E4C-86BA-9FFDB88725ED}" type="slidenum">
              <a:rPr lang="en-US" smtClean="0"/>
              <a:t>10</a:t>
            </a:fld>
            <a:endParaRPr lang="en-US" dirty="0"/>
          </a:p>
        </p:txBody>
      </p:sp>
      <p:sp>
        <p:nvSpPr>
          <p:cNvPr id="8" name="TextBox 7">
            <a:extLst>
              <a:ext uri="{FF2B5EF4-FFF2-40B4-BE49-F238E27FC236}">
                <a16:creationId xmlns:a16="http://schemas.microsoft.com/office/drawing/2014/main" id="{EC5BEC5F-E7C2-606E-6929-929D25EF6DD5}"/>
              </a:ext>
            </a:extLst>
          </p:cNvPr>
          <p:cNvSpPr txBox="1"/>
          <p:nvPr/>
        </p:nvSpPr>
        <p:spPr>
          <a:xfrm>
            <a:off x="178794" y="1828562"/>
            <a:ext cx="5946881" cy="3570208"/>
          </a:xfrm>
          <a:prstGeom prst="rect">
            <a:avLst/>
          </a:prstGeom>
          <a:noFill/>
        </p:spPr>
        <p:txBody>
          <a:bodyPr wrap="square">
            <a:spAutoFit/>
          </a:bodyPr>
          <a:lstStyle/>
          <a:p>
            <a:r>
              <a:rPr lang="en-US" sz="2400" b="1" dirty="0"/>
              <a:t>Neural Dust </a:t>
            </a:r>
          </a:p>
          <a:p>
            <a:r>
              <a:rPr lang="en-US" sz="2400" b="1" dirty="0"/>
              <a:t>(Future of Bio-Integrated Wireless Systems)</a:t>
            </a:r>
          </a:p>
          <a:p>
            <a:endParaRPr lang="en-US" dirty="0"/>
          </a:p>
          <a:p>
            <a:pPr algn="just"/>
            <a:r>
              <a:rPr lang="en-US" sz="2000" dirty="0"/>
              <a:t>Neural dust is a promising leap toward wireless, minimally invasive body–machine communication. Using ultrasound for power and data transfer, it offers vast potential in health monitoring, brain–machine interfaces, and medical treatments. Though challenges like safety, durability, and ethics remain, continued research could make it a key technology in the future of healthcare and human enhancement.</a:t>
            </a:r>
          </a:p>
        </p:txBody>
      </p:sp>
      <p:pic>
        <p:nvPicPr>
          <p:cNvPr id="9" name="Image 0" descr="preencoded.png">
            <a:extLst>
              <a:ext uri="{FF2B5EF4-FFF2-40B4-BE49-F238E27FC236}">
                <a16:creationId xmlns:a16="http://schemas.microsoft.com/office/drawing/2014/main" id="{6D1FD645-BCCC-D9B7-C9DB-B7291100CDEC}"/>
              </a:ext>
            </a:extLst>
          </p:cNvPr>
          <p:cNvPicPr>
            <a:picLocks noChangeAspect="1"/>
          </p:cNvPicPr>
          <p:nvPr/>
        </p:nvPicPr>
        <p:blipFill>
          <a:blip r:embed="rId3"/>
          <a:stretch>
            <a:fillRect/>
          </a:stretch>
        </p:blipFill>
        <p:spPr>
          <a:xfrm>
            <a:off x="6765142" y="1108831"/>
            <a:ext cx="5472351" cy="5472351"/>
          </a:xfrm>
          <a:prstGeom prst="rect">
            <a:avLst/>
          </a:prstGeom>
        </p:spPr>
      </p:pic>
      <p:sp>
        <p:nvSpPr>
          <p:cNvPr id="17" name="Date Placeholder 14">
            <a:extLst>
              <a:ext uri="{FF2B5EF4-FFF2-40B4-BE49-F238E27FC236}">
                <a16:creationId xmlns:a16="http://schemas.microsoft.com/office/drawing/2014/main" id="{1121131B-E0A4-C557-B74E-20A60F3A6651}"/>
              </a:ext>
            </a:extLst>
          </p:cNvPr>
          <p:cNvSpPr>
            <a:spLocks noGrp="1"/>
          </p:cNvSpPr>
          <p:nvPr>
            <p:ph type="dt" sz="half" idx="10"/>
          </p:nvPr>
        </p:nvSpPr>
        <p:spPr>
          <a:xfrm>
            <a:off x="144140" y="6511944"/>
            <a:ext cx="2743200" cy="365125"/>
          </a:xfrm>
        </p:spPr>
        <p:txBody>
          <a:bodyPr/>
          <a:lstStyle/>
          <a:p>
            <a:r>
              <a:rPr lang="en-US" dirty="0"/>
              <a:t>12/08/2025</a:t>
            </a:r>
          </a:p>
        </p:txBody>
      </p:sp>
    </p:spTree>
    <p:extLst>
      <p:ext uri="{BB962C8B-B14F-4D97-AF65-F5344CB8AC3E}">
        <p14:creationId xmlns:p14="http://schemas.microsoft.com/office/powerpoint/2010/main" val="1725270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
            <a:extLst>
              <a:ext uri="{FF2B5EF4-FFF2-40B4-BE49-F238E27FC236}">
                <a16:creationId xmlns:a16="http://schemas.microsoft.com/office/drawing/2014/main" id="{EF5958E5-895F-4844-4E7D-90EF85C7C8AB}"/>
              </a:ext>
            </a:extLst>
          </p:cNvPr>
          <p:cNvSpPr/>
          <p:nvPr/>
        </p:nvSpPr>
        <p:spPr>
          <a:xfrm>
            <a:off x="0" y="-2489"/>
            <a:ext cx="6079602"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2060"/>
          </a:solidFill>
        </p:spPr>
        <p:txBody>
          <a:bodyPr wrap="square" lIns="0" tIns="0" rIns="0" bIns="0" rtlCol="0"/>
          <a:lstStyle/>
          <a:p>
            <a:endParaRPr sz="3804"/>
          </a:p>
        </p:txBody>
      </p:sp>
      <p:pic>
        <p:nvPicPr>
          <p:cNvPr id="5" name="object 4">
            <a:extLst>
              <a:ext uri="{FF2B5EF4-FFF2-40B4-BE49-F238E27FC236}">
                <a16:creationId xmlns:a16="http://schemas.microsoft.com/office/drawing/2014/main" id="{ECDEA476-EF9E-A7DB-D13A-B8B41896768D}"/>
              </a:ext>
            </a:extLst>
          </p:cNvPr>
          <p:cNvPicPr/>
          <p:nvPr/>
        </p:nvPicPr>
        <p:blipFill>
          <a:blip r:embed="rId2" cstate="print"/>
          <a:stretch>
            <a:fillRect/>
          </a:stretch>
        </p:blipFill>
        <p:spPr>
          <a:xfrm>
            <a:off x="0" y="303504"/>
            <a:ext cx="12192000" cy="796091"/>
          </a:xfrm>
          <a:prstGeom prst="rect">
            <a:avLst/>
          </a:prstGeom>
        </p:spPr>
      </p:pic>
      <p:sp>
        <p:nvSpPr>
          <p:cNvPr id="6" name="object 2">
            <a:extLst>
              <a:ext uri="{FF2B5EF4-FFF2-40B4-BE49-F238E27FC236}">
                <a16:creationId xmlns:a16="http://schemas.microsoft.com/office/drawing/2014/main" id="{BC93D6E7-48CB-D4E4-91CE-6CC45F613734}"/>
              </a:ext>
            </a:extLst>
          </p:cNvPr>
          <p:cNvSpPr/>
          <p:nvPr/>
        </p:nvSpPr>
        <p:spPr>
          <a:xfrm>
            <a:off x="6079601" y="0"/>
            <a:ext cx="6112399"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0096"/>
          </a:solidFill>
        </p:spPr>
        <p:txBody>
          <a:bodyPr wrap="square" lIns="0" tIns="0" rIns="0" bIns="0" rtlCol="0"/>
          <a:lstStyle/>
          <a:p>
            <a:endParaRPr sz="3804"/>
          </a:p>
        </p:txBody>
      </p:sp>
      <p:sp>
        <p:nvSpPr>
          <p:cNvPr id="12" name="object 10">
            <a:extLst>
              <a:ext uri="{FF2B5EF4-FFF2-40B4-BE49-F238E27FC236}">
                <a16:creationId xmlns:a16="http://schemas.microsoft.com/office/drawing/2014/main" id="{38CBCBB6-0EDC-0BAC-D234-8749D6AD99B9}"/>
              </a:ext>
            </a:extLst>
          </p:cNvPr>
          <p:cNvSpPr/>
          <p:nvPr/>
        </p:nvSpPr>
        <p:spPr>
          <a:xfrm>
            <a:off x="2983" y="6581182"/>
            <a:ext cx="1096475" cy="267071"/>
          </a:xfrm>
          <a:custGeom>
            <a:avLst/>
            <a:gdLst/>
            <a:ahLst/>
            <a:cxnLst/>
            <a:rect l="l" t="t" r="r" b="b"/>
            <a:pathLst>
              <a:path w="518795" h="126364">
                <a:moveTo>
                  <a:pt x="518375" y="0"/>
                </a:moveTo>
                <a:lnTo>
                  <a:pt x="0" y="0"/>
                </a:lnTo>
                <a:lnTo>
                  <a:pt x="0" y="126123"/>
                </a:lnTo>
                <a:lnTo>
                  <a:pt x="518375" y="126123"/>
                </a:lnTo>
                <a:lnTo>
                  <a:pt x="518375" y="0"/>
                </a:lnTo>
                <a:close/>
              </a:path>
            </a:pathLst>
          </a:custGeom>
          <a:solidFill>
            <a:srgbClr val="000070"/>
          </a:solidFill>
        </p:spPr>
        <p:txBody>
          <a:bodyPr wrap="square" lIns="0" tIns="0" rIns="0" bIns="0" rtlCol="0"/>
          <a:lstStyle/>
          <a:p>
            <a:endParaRPr sz="3804"/>
          </a:p>
        </p:txBody>
      </p:sp>
      <p:grpSp>
        <p:nvGrpSpPr>
          <p:cNvPr id="13" name="object 11">
            <a:extLst>
              <a:ext uri="{FF2B5EF4-FFF2-40B4-BE49-F238E27FC236}">
                <a16:creationId xmlns:a16="http://schemas.microsoft.com/office/drawing/2014/main" id="{7B68EBE4-C7F2-8451-7B3E-7A4F0FEA3F0A}"/>
              </a:ext>
            </a:extLst>
          </p:cNvPr>
          <p:cNvGrpSpPr/>
          <p:nvPr/>
        </p:nvGrpSpPr>
        <p:grpSpPr>
          <a:xfrm>
            <a:off x="1208166" y="6581182"/>
            <a:ext cx="10968774" cy="267071"/>
            <a:chOff x="570230" y="3113874"/>
            <a:chExt cx="5189855" cy="126364"/>
          </a:xfrm>
        </p:grpSpPr>
        <p:sp>
          <p:nvSpPr>
            <p:cNvPr id="14" name="object 12">
              <a:extLst>
                <a:ext uri="{FF2B5EF4-FFF2-40B4-BE49-F238E27FC236}">
                  <a16:creationId xmlns:a16="http://schemas.microsoft.com/office/drawing/2014/main" id="{96D76C02-D4E6-4E2F-BDE0-99B40B065343}"/>
                </a:ext>
              </a:extLst>
            </p:cNvPr>
            <p:cNvSpPr/>
            <p:nvPr/>
          </p:nvSpPr>
          <p:spPr>
            <a:xfrm>
              <a:off x="570230" y="3113874"/>
              <a:ext cx="1152525" cy="126364"/>
            </a:xfrm>
            <a:custGeom>
              <a:avLst/>
              <a:gdLst/>
              <a:ahLst/>
              <a:cxnLst/>
              <a:rect l="l" t="t" r="r" b="b"/>
              <a:pathLst>
                <a:path w="1152525" h="126364">
                  <a:moveTo>
                    <a:pt x="1151978" y="0"/>
                  </a:moveTo>
                  <a:lnTo>
                    <a:pt x="0" y="0"/>
                  </a:lnTo>
                  <a:lnTo>
                    <a:pt x="0" y="126123"/>
                  </a:lnTo>
                  <a:lnTo>
                    <a:pt x="1151978" y="126123"/>
                  </a:lnTo>
                  <a:lnTo>
                    <a:pt x="1151978" y="0"/>
                  </a:lnTo>
                  <a:close/>
                </a:path>
              </a:pathLst>
            </a:custGeom>
            <a:solidFill>
              <a:srgbClr val="00004B"/>
            </a:solidFill>
          </p:spPr>
          <p:txBody>
            <a:bodyPr wrap="square" lIns="0" tIns="0" rIns="0" bIns="0" rtlCol="0"/>
            <a:lstStyle/>
            <a:p>
              <a:endParaRPr sz="3804"/>
            </a:p>
          </p:txBody>
        </p:sp>
        <p:sp>
          <p:nvSpPr>
            <p:cNvPr id="15" name="object 13">
              <a:extLst>
                <a:ext uri="{FF2B5EF4-FFF2-40B4-BE49-F238E27FC236}">
                  <a16:creationId xmlns:a16="http://schemas.microsoft.com/office/drawing/2014/main" id="{C2FAFB59-6105-8F25-B7DF-2D8B8AAE789C}"/>
                </a:ext>
              </a:extLst>
            </p:cNvPr>
            <p:cNvSpPr/>
            <p:nvPr/>
          </p:nvSpPr>
          <p:spPr>
            <a:xfrm>
              <a:off x="1751050" y="3113874"/>
              <a:ext cx="4009390" cy="126364"/>
            </a:xfrm>
            <a:custGeom>
              <a:avLst/>
              <a:gdLst/>
              <a:ahLst/>
              <a:cxnLst/>
              <a:rect l="l" t="t" r="r" b="b"/>
              <a:pathLst>
                <a:path w="4009390" h="126364">
                  <a:moveTo>
                    <a:pt x="0" y="126123"/>
                  </a:moveTo>
                  <a:lnTo>
                    <a:pt x="4008945" y="126123"/>
                  </a:lnTo>
                  <a:lnTo>
                    <a:pt x="4008945" y="0"/>
                  </a:lnTo>
                  <a:lnTo>
                    <a:pt x="0" y="0"/>
                  </a:lnTo>
                  <a:lnTo>
                    <a:pt x="0" y="126123"/>
                  </a:lnTo>
                  <a:close/>
                </a:path>
              </a:pathLst>
            </a:custGeom>
            <a:solidFill>
              <a:srgbClr val="000070"/>
            </a:solidFill>
          </p:spPr>
          <p:txBody>
            <a:bodyPr wrap="square" lIns="0" tIns="0" rIns="0" bIns="0" rtlCol="0"/>
            <a:lstStyle/>
            <a:p>
              <a:endParaRPr sz="3804"/>
            </a:p>
          </p:txBody>
        </p:sp>
      </p:grpSp>
      <p:sp>
        <p:nvSpPr>
          <p:cNvPr id="19" name="TextBox 18">
            <a:extLst>
              <a:ext uri="{FF2B5EF4-FFF2-40B4-BE49-F238E27FC236}">
                <a16:creationId xmlns:a16="http://schemas.microsoft.com/office/drawing/2014/main" id="{763F529E-B0DC-23C1-DD4B-FC3F988E897C}"/>
              </a:ext>
            </a:extLst>
          </p:cNvPr>
          <p:cNvSpPr txBox="1"/>
          <p:nvPr/>
        </p:nvSpPr>
        <p:spPr>
          <a:xfrm>
            <a:off x="113787" y="357018"/>
            <a:ext cx="2642839" cy="523220"/>
          </a:xfrm>
          <a:prstGeom prst="rect">
            <a:avLst/>
          </a:prstGeom>
          <a:noFill/>
        </p:spPr>
        <p:txBody>
          <a:bodyPr wrap="square" rtlCol="0">
            <a:spAutoFit/>
          </a:bodyPr>
          <a:lstStyle/>
          <a:p>
            <a:r>
              <a:rPr lang="en-US" sz="2800" b="1" dirty="0">
                <a:solidFill>
                  <a:schemeClr val="bg1">
                    <a:lumMod val="9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References </a:t>
            </a:r>
          </a:p>
        </p:txBody>
      </p:sp>
      <p:sp>
        <p:nvSpPr>
          <p:cNvPr id="18" name="Footer Placeholder 17">
            <a:extLst>
              <a:ext uri="{FF2B5EF4-FFF2-40B4-BE49-F238E27FC236}">
                <a16:creationId xmlns:a16="http://schemas.microsoft.com/office/drawing/2014/main" id="{6DFC6FAF-1D89-831A-A1D1-46BF693CA8A2}"/>
              </a:ext>
            </a:extLst>
          </p:cNvPr>
          <p:cNvSpPr>
            <a:spLocks noGrp="1"/>
          </p:cNvSpPr>
          <p:nvPr>
            <p:ph type="ftr" sz="quarter" idx="11"/>
          </p:nvPr>
        </p:nvSpPr>
        <p:spPr>
          <a:xfrm>
            <a:off x="4038600" y="6520236"/>
            <a:ext cx="4114800" cy="365125"/>
          </a:xfrm>
        </p:spPr>
        <p:txBody>
          <a:bodyPr/>
          <a:lstStyle/>
          <a:p>
            <a:r>
              <a:rPr lang="en-US" dirty="0"/>
              <a:t>NEURAL DUST</a:t>
            </a:r>
          </a:p>
        </p:txBody>
      </p:sp>
      <p:sp>
        <p:nvSpPr>
          <p:cNvPr id="20" name="Slide Number Placeholder 19">
            <a:extLst>
              <a:ext uri="{FF2B5EF4-FFF2-40B4-BE49-F238E27FC236}">
                <a16:creationId xmlns:a16="http://schemas.microsoft.com/office/drawing/2014/main" id="{5567D0C3-57B4-3AC6-E1A0-290C892645B2}"/>
              </a:ext>
            </a:extLst>
          </p:cNvPr>
          <p:cNvSpPr>
            <a:spLocks noGrp="1"/>
          </p:cNvSpPr>
          <p:nvPr>
            <p:ph type="sldNum" sz="quarter" idx="12"/>
          </p:nvPr>
        </p:nvSpPr>
        <p:spPr>
          <a:xfrm>
            <a:off x="8610600" y="6503992"/>
            <a:ext cx="2743200" cy="365125"/>
          </a:xfrm>
        </p:spPr>
        <p:txBody>
          <a:bodyPr/>
          <a:lstStyle/>
          <a:p>
            <a:fld id="{8AFB8F4B-67FE-5E4C-86BA-9FFDB88725ED}" type="slidenum">
              <a:rPr lang="en-US" smtClean="0"/>
              <a:t>11</a:t>
            </a:fld>
            <a:endParaRPr lang="en-US" dirty="0"/>
          </a:p>
        </p:txBody>
      </p:sp>
      <p:sp>
        <p:nvSpPr>
          <p:cNvPr id="3" name="TextBox 2">
            <a:extLst>
              <a:ext uri="{FF2B5EF4-FFF2-40B4-BE49-F238E27FC236}">
                <a16:creationId xmlns:a16="http://schemas.microsoft.com/office/drawing/2014/main" id="{3C2F05B0-DD8C-1AD0-B157-79C2FA601521}"/>
              </a:ext>
            </a:extLst>
          </p:cNvPr>
          <p:cNvSpPr txBox="1"/>
          <p:nvPr/>
        </p:nvSpPr>
        <p:spPr>
          <a:xfrm>
            <a:off x="551220" y="1830755"/>
            <a:ext cx="11427420" cy="2585323"/>
          </a:xfrm>
          <a:prstGeom prst="rect">
            <a:avLst/>
          </a:prstGeom>
          <a:noFill/>
        </p:spPr>
        <p:txBody>
          <a:bodyPr wrap="square">
            <a:spAutoFit/>
          </a:bodyPr>
          <a:lstStyle/>
          <a:p>
            <a:pPr marL="285750" indent="-285750">
              <a:buFont typeface="Arial" panose="020B0604020202020204" pitchFamily="34" charset="0"/>
              <a:buChar char="•"/>
            </a:pPr>
            <a:r>
              <a:rPr lang="en-IN" dirty="0"/>
              <a:t>Research Papers &amp; Articles: </a:t>
            </a:r>
          </a:p>
          <a:p>
            <a:pPr marL="742950" lvl="1" indent="-285750">
              <a:buFont typeface="Courier New" panose="02070309020205020404" pitchFamily="49" charset="0"/>
              <a:buChar char="o"/>
            </a:pPr>
            <a:r>
              <a:rPr lang="en-US" dirty="0">
                <a:hlinkClick r:id="rId3"/>
              </a:rPr>
              <a:t>https://www.universityofcalifornia.edu/news/neural-dust-could-treat-body-inside</a:t>
            </a:r>
          </a:p>
          <a:p>
            <a:pPr marL="742950" lvl="1" indent="-285750">
              <a:buFont typeface="Courier New" panose="02070309020205020404" pitchFamily="49" charset="0"/>
              <a:buChar char="o"/>
            </a:pPr>
            <a:r>
              <a:rPr lang="en-US" dirty="0">
                <a:hlinkClick r:id="rId3"/>
              </a:rPr>
              <a:t>https://www.mdpi.com/2673-3951/6/1/8</a:t>
            </a:r>
            <a:endParaRPr lang="en-US" dirty="0"/>
          </a:p>
          <a:p>
            <a:pPr marL="742950" lvl="1" indent="-285750">
              <a:buFont typeface="Courier New" panose="02070309020205020404" pitchFamily="49" charset="0"/>
              <a:buChar char="o"/>
            </a:pPr>
            <a:r>
              <a:rPr lang="en-US" dirty="0">
                <a:hlinkClick r:id="rId4"/>
              </a:rPr>
              <a:t>https://www.sciencedirect.com/science/article/pii/S2667325824001559</a:t>
            </a:r>
            <a:endParaRPr lang="en-US" dirty="0"/>
          </a:p>
          <a:p>
            <a:pPr marL="742950" lvl="1" indent="-285750">
              <a:buFont typeface="Courier New" panose="02070309020205020404" pitchFamily="49" charset="0"/>
              <a:buChar char="o"/>
            </a:pPr>
            <a:r>
              <a:rPr lang="en-IN" dirty="0"/>
              <a:t>https://www.medicaldesignandoutsourcing.com/sprinkling-of-neural-dust-opens-door-to-electroceuticals</a:t>
            </a:r>
          </a:p>
          <a:p>
            <a:pPr marL="285750" indent="-285750">
              <a:buFont typeface="Arial" panose="020B0604020202020204" pitchFamily="34" charset="0"/>
              <a:buChar char="•"/>
            </a:pPr>
            <a:r>
              <a:rPr lang="en-US" dirty="0" err="1"/>
              <a:t>Book&amp;Guidelines</a:t>
            </a:r>
            <a:endParaRPr lang="en-US" dirty="0"/>
          </a:p>
          <a:p>
            <a:pPr marL="742950" lvl="1" indent="-285750" eaLnBrk="0" fontAlgn="base" hangingPunct="0">
              <a:spcBef>
                <a:spcPct val="0"/>
              </a:spcBef>
              <a:spcAft>
                <a:spcPct val="0"/>
              </a:spcAft>
              <a:buFont typeface="Courier New" panose="02070309020205020404" pitchFamily="49" charset="0"/>
              <a:buChar char="o"/>
            </a:pPr>
            <a:r>
              <a:rPr lang="en-IN" dirty="0"/>
              <a:t>Brain–Computer Interfaces: Principles and Practice</a:t>
            </a:r>
          </a:p>
          <a:p>
            <a:pPr marL="742950" lvl="1" indent="-285750" eaLnBrk="0" fontAlgn="base" hangingPunct="0">
              <a:spcBef>
                <a:spcPct val="0"/>
              </a:spcBef>
              <a:spcAft>
                <a:spcPct val="0"/>
              </a:spcAft>
              <a:buFont typeface="Courier New" panose="02070309020205020404" pitchFamily="49" charset="0"/>
              <a:buChar char="o"/>
            </a:pPr>
            <a:r>
              <a:rPr lang="en-US" i="1" dirty="0" err="1"/>
              <a:t>Neuroengineering</a:t>
            </a:r>
            <a:r>
              <a:rPr lang="en-US" dirty="0"/>
              <a:t> (by Bin He, ed.)</a:t>
            </a:r>
          </a:p>
          <a:p>
            <a:pPr marL="742950" lvl="1" indent="-285750" eaLnBrk="0" fontAlgn="base" hangingPunct="0">
              <a:spcBef>
                <a:spcPct val="0"/>
              </a:spcBef>
              <a:spcAft>
                <a:spcPct val="0"/>
              </a:spcAft>
              <a:buFont typeface="Courier New" panose="02070309020205020404" pitchFamily="49" charset="0"/>
              <a:buChar char="o"/>
            </a:pPr>
            <a:r>
              <a:rPr lang="en-US" i="1" dirty="0"/>
              <a:t>Bioelectrical Interfaces</a:t>
            </a:r>
            <a:r>
              <a:rPr lang="en-US" dirty="0"/>
              <a:t> (various authors in IEEE series)</a:t>
            </a:r>
          </a:p>
        </p:txBody>
      </p:sp>
      <p:sp>
        <p:nvSpPr>
          <p:cNvPr id="8" name="Date Placeholder 14">
            <a:extLst>
              <a:ext uri="{FF2B5EF4-FFF2-40B4-BE49-F238E27FC236}">
                <a16:creationId xmlns:a16="http://schemas.microsoft.com/office/drawing/2014/main" id="{4A4F501E-1404-1DA3-3B72-F4D3FA38A57C}"/>
              </a:ext>
            </a:extLst>
          </p:cNvPr>
          <p:cNvSpPr>
            <a:spLocks noGrp="1"/>
          </p:cNvSpPr>
          <p:nvPr>
            <p:ph type="dt" sz="half" idx="10"/>
          </p:nvPr>
        </p:nvSpPr>
        <p:spPr>
          <a:xfrm>
            <a:off x="144140" y="6511944"/>
            <a:ext cx="2743200" cy="365125"/>
          </a:xfrm>
        </p:spPr>
        <p:txBody>
          <a:bodyPr/>
          <a:lstStyle/>
          <a:p>
            <a:r>
              <a:rPr lang="en-US" dirty="0"/>
              <a:t>12/08/2025</a:t>
            </a:r>
          </a:p>
        </p:txBody>
      </p:sp>
    </p:spTree>
    <p:extLst>
      <p:ext uri="{BB962C8B-B14F-4D97-AF65-F5344CB8AC3E}">
        <p14:creationId xmlns:p14="http://schemas.microsoft.com/office/powerpoint/2010/main" val="19007163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object 10">
            <a:extLst>
              <a:ext uri="{FF2B5EF4-FFF2-40B4-BE49-F238E27FC236}">
                <a16:creationId xmlns:a16="http://schemas.microsoft.com/office/drawing/2014/main" id="{B17E7855-7FCC-84EA-D87D-EF56B1C11F2D}"/>
              </a:ext>
            </a:extLst>
          </p:cNvPr>
          <p:cNvSpPr/>
          <p:nvPr/>
        </p:nvSpPr>
        <p:spPr>
          <a:xfrm>
            <a:off x="2983" y="6581182"/>
            <a:ext cx="1096475" cy="267071"/>
          </a:xfrm>
          <a:custGeom>
            <a:avLst/>
            <a:gdLst/>
            <a:ahLst/>
            <a:cxnLst/>
            <a:rect l="l" t="t" r="r" b="b"/>
            <a:pathLst>
              <a:path w="518795" h="126364">
                <a:moveTo>
                  <a:pt x="518375" y="0"/>
                </a:moveTo>
                <a:lnTo>
                  <a:pt x="0" y="0"/>
                </a:lnTo>
                <a:lnTo>
                  <a:pt x="0" y="126123"/>
                </a:lnTo>
                <a:lnTo>
                  <a:pt x="518375" y="126123"/>
                </a:lnTo>
                <a:lnTo>
                  <a:pt x="518375" y="0"/>
                </a:lnTo>
                <a:close/>
              </a:path>
            </a:pathLst>
          </a:custGeom>
          <a:solidFill>
            <a:srgbClr val="000070"/>
          </a:solidFill>
        </p:spPr>
        <p:txBody>
          <a:bodyPr wrap="square" lIns="0" tIns="0" rIns="0" bIns="0" rtlCol="0"/>
          <a:lstStyle/>
          <a:p>
            <a:endParaRPr sz="3804"/>
          </a:p>
        </p:txBody>
      </p:sp>
      <p:sp>
        <p:nvSpPr>
          <p:cNvPr id="4" name="object 2">
            <a:extLst>
              <a:ext uri="{FF2B5EF4-FFF2-40B4-BE49-F238E27FC236}">
                <a16:creationId xmlns:a16="http://schemas.microsoft.com/office/drawing/2014/main" id="{EF5958E5-895F-4844-4E7D-90EF85C7C8AB}"/>
              </a:ext>
            </a:extLst>
          </p:cNvPr>
          <p:cNvSpPr/>
          <p:nvPr/>
        </p:nvSpPr>
        <p:spPr>
          <a:xfrm>
            <a:off x="0" y="-2489"/>
            <a:ext cx="6079602"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2060"/>
          </a:solidFill>
        </p:spPr>
        <p:txBody>
          <a:bodyPr wrap="square" lIns="0" tIns="0" rIns="0" bIns="0" rtlCol="0"/>
          <a:lstStyle/>
          <a:p>
            <a:endParaRPr sz="3804"/>
          </a:p>
        </p:txBody>
      </p:sp>
      <p:pic>
        <p:nvPicPr>
          <p:cNvPr id="5" name="object 4">
            <a:extLst>
              <a:ext uri="{FF2B5EF4-FFF2-40B4-BE49-F238E27FC236}">
                <a16:creationId xmlns:a16="http://schemas.microsoft.com/office/drawing/2014/main" id="{ECDEA476-EF9E-A7DB-D13A-B8B41896768D}"/>
              </a:ext>
            </a:extLst>
          </p:cNvPr>
          <p:cNvPicPr/>
          <p:nvPr/>
        </p:nvPicPr>
        <p:blipFill>
          <a:blip r:embed="rId2" cstate="print"/>
          <a:stretch>
            <a:fillRect/>
          </a:stretch>
        </p:blipFill>
        <p:spPr>
          <a:xfrm>
            <a:off x="0" y="303504"/>
            <a:ext cx="12192000" cy="796091"/>
          </a:xfrm>
          <a:prstGeom prst="rect">
            <a:avLst/>
          </a:prstGeom>
        </p:spPr>
      </p:pic>
      <p:sp>
        <p:nvSpPr>
          <p:cNvPr id="6" name="object 2">
            <a:extLst>
              <a:ext uri="{FF2B5EF4-FFF2-40B4-BE49-F238E27FC236}">
                <a16:creationId xmlns:a16="http://schemas.microsoft.com/office/drawing/2014/main" id="{BC93D6E7-48CB-D4E4-91CE-6CC45F613734}"/>
              </a:ext>
            </a:extLst>
          </p:cNvPr>
          <p:cNvSpPr/>
          <p:nvPr/>
        </p:nvSpPr>
        <p:spPr>
          <a:xfrm>
            <a:off x="6079601" y="0"/>
            <a:ext cx="6112399"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0096"/>
          </a:solidFill>
        </p:spPr>
        <p:txBody>
          <a:bodyPr wrap="square" lIns="0" tIns="0" rIns="0" bIns="0" rtlCol="0"/>
          <a:lstStyle/>
          <a:p>
            <a:endParaRPr sz="3804"/>
          </a:p>
        </p:txBody>
      </p:sp>
      <p:grpSp>
        <p:nvGrpSpPr>
          <p:cNvPr id="7" name="object 7">
            <a:extLst>
              <a:ext uri="{FF2B5EF4-FFF2-40B4-BE49-F238E27FC236}">
                <a16:creationId xmlns:a16="http://schemas.microsoft.com/office/drawing/2014/main" id="{27E74D61-2C6F-FE38-D991-A55DE5EC293A}"/>
              </a:ext>
            </a:extLst>
          </p:cNvPr>
          <p:cNvGrpSpPr/>
          <p:nvPr/>
        </p:nvGrpSpPr>
        <p:grpSpPr>
          <a:xfrm>
            <a:off x="145078" y="1371682"/>
            <a:ext cx="11266534" cy="4588113"/>
            <a:chOff x="87743" y="1334553"/>
            <a:chExt cx="5635626" cy="476009"/>
          </a:xfrm>
        </p:grpSpPr>
        <p:sp>
          <p:nvSpPr>
            <p:cNvPr id="8" name="object 8">
              <a:extLst>
                <a:ext uri="{FF2B5EF4-FFF2-40B4-BE49-F238E27FC236}">
                  <a16:creationId xmlns:a16="http://schemas.microsoft.com/office/drawing/2014/main" id="{C5FBA650-9DFD-DB41-10F6-D60C7E622E9A}"/>
                </a:ext>
              </a:extLst>
            </p:cNvPr>
            <p:cNvSpPr/>
            <p:nvPr/>
          </p:nvSpPr>
          <p:spPr>
            <a:xfrm>
              <a:off x="87743" y="1334553"/>
              <a:ext cx="5584825" cy="82550"/>
            </a:xfrm>
            <a:custGeom>
              <a:avLst/>
              <a:gdLst/>
              <a:ahLst/>
              <a:cxnLst/>
              <a:rect l="l" t="t" r="r" b="b"/>
              <a:pathLst>
                <a:path w="5584825" h="82550">
                  <a:moveTo>
                    <a:pt x="5533779" y="0"/>
                  </a:moveTo>
                  <a:lnTo>
                    <a:pt x="50800" y="0"/>
                  </a:lnTo>
                  <a:lnTo>
                    <a:pt x="31075" y="4008"/>
                  </a:lnTo>
                  <a:lnTo>
                    <a:pt x="14922" y="14922"/>
                  </a:lnTo>
                  <a:lnTo>
                    <a:pt x="4008" y="31075"/>
                  </a:lnTo>
                  <a:lnTo>
                    <a:pt x="0" y="50800"/>
                  </a:lnTo>
                  <a:lnTo>
                    <a:pt x="0" y="82384"/>
                  </a:lnTo>
                  <a:lnTo>
                    <a:pt x="5584580" y="82384"/>
                  </a:lnTo>
                  <a:lnTo>
                    <a:pt x="5584580" y="50800"/>
                  </a:lnTo>
                  <a:lnTo>
                    <a:pt x="5580571" y="31075"/>
                  </a:lnTo>
                  <a:lnTo>
                    <a:pt x="5569657" y="14922"/>
                  </a:lnTo>
                  <a:lnTo>
                    <a:pt x="5553504" y="4008"/>
                  </a:lnTo>
                  <a:lnTo>
                    <a:pt x="5533779" y="0"/>
                  </a:lnTo>
                  <a:close/>
                </a:path>
              </a:pathLst>
            </a:custGeom>
            <a:solidFill>
              <a:srgbClr val="E5E5F0"/>
            </a:solidFill>
          </p:spPr>
          <p:txBody>
            <a:bodyPr wrap="square" lIns="0" tIns="0" rIns="0" bIns="0" rtlCol="0"/>
            <a:lstStyle/>
            <a:p>
              <a:endParaRPr/>
            </a:p>
          </p:txBody>
        </p:sp>
        <p:sp>
          <p:nvSpPr>
            <p:cNvPr id="9" name="object 9">
              <a:extLst>
                <a:ext uri="{FF2B5EF4-FFF2-40B4-BE49-F238E27FC236}">
                  <a16:creationId xmlns:a16="http://schemas.microsoft.com/office/drawing/2014/main" id="{062031C2-D2AE-C6E3-C5CE-F359084CC77A}"/>
                </a:ext>
              </a:extLst>
            </p:cNvPr>
            <p:cNvSpPr/>
            <p:nvPr/>
          </p:nvSpPr>
          <p:spPr>
            <a:xfrm>
              <a:off x="138544" y="1397812"/>
              <a:ext cx="5584825" cy="412750"/>
            </a:xfrm>
            <a:custGeom>
              <a:avLst/>
              <a:gdLst/>
              <a:ahLst/>
              <a:cxnLst/>
              <a:rect l="l" t="t" r="r" b="b"/>
              <a:pathLst>
                <a:path w="5584825" h="412750">
                  <a:moveTo>
                    <a:pt x="5584580" y="0"/>
                  </a:moveTo>
                  <a:lnTo>
                    <a:pt x="0" y="0"/>
                  </a:lnTo>
                  <a:lnTo>
                    <a:pt x="0" y="412319"/>
                  </a:lnTo>
                  <a:lnTo>
                    <a:pt x="5584580" y="412319"/>
                  </a:lnTo>
                  <a:lnTo>
                    <a:pt x="5584580" y="0"/>
                  </a:lnTo>
                  <a:close/>
                </a:path>
              </a:pathLst>
            </a:custGeom>
            <a:solidFill>
              <a:srgbClr val="000000"/>
            </a:solidFill>
          </p:spPr>
          <p:txBody>
            <a:bodyPr wrap="square" lIns="0" tIns="0" rIns="0" bIns="0" rtlCol="0"/>
            <a:lstStyle/>
            <a:p>
              <a:endParaRPr/>
            </a:p>
          </p:txBody>
        </p:sp>
        <p:sp>
          <p:nvSpPr>
            <p:cNvPr id="10" name="object 10">
              <a:extLst>
                <a:ext uri="{FF2B5EF4-FFF2-40B4-BE49-F238E27FC236}">
                  <a16:creationId xmlns:a16="http://schemas.microsoft.com/office/drawing/2014/main" id="{CE11FA1D-21E6-C0F0-065C-502151F4395D}"/>
                </a:ext>
              </a:extLst>
            </p:cNvPr>
            <p:cNvSpPr/>
            <p:nvPr/>
          </p:nvSpPr>
          <p:spPr>
            <a:xfrm>
              <a:off x="87743" y="1378975"/>
              <a:ext cx="5584825" cy="380365"/>
            </a:xfrm>
            <a:custGeom>
              <a:avLst/>
              <a:gdLst/>
              <a:ahLst/>
              <a:cxnLst/>
              <a:rect l="l" t="t" r="r" b="b"/>
              <a:pathLst>
                <a:path w="5584825" h="380364">
                  <a:moveTo>
                    <a:pt x="5584580" y="0"/>
                  </a:moveTo>
                  <a:lnTo>
                    <a:pt x="0" y="0"/>
                  </a:lnTo>
                  <a:lnTo>
                    <a:pt x="0" y="329555"/>
                  </a:lnTo>
                  <a:lnTo>
                    <a:pt x="4008" y="349280"/>
                  </a:lnTo>
                  <a:lnTo>
                    <a:pt x="14922" y="365433"/>
                  </a:lnTo>
                  <a:lnTo>
                    <a:pt x="31075" y="376347"/>
                  </a:lnTo>
                  <a:lnTo>
                    <a:pt x="50800" y="380355"/>
                  </a:lnTo>
                  <a:lnTo>
                    <a:pt x="5533779" y="380355"/>
                  </a:lnTo>
                  <a:lnTo>
                    <a:pt x="5553504" y="376347"/>
                  </a:lnTo>
                  <a:lnTo>
                    <a:pt x="5569657" y="365433"/>
                  </a:lnTo>
                  <a:lnTo>
                    <a:pt x="5580571" y="349280"/>
                  </a:lnTo>
                  <a:lnTo>
                    <a:pt x="5584580" y="329555"/>
                  </a:lnTo>
                  <a:lnTo>
                    <a:pt x="5584580" y="0"/>
                  </a:lnTo>
                  <a:close/>
                </a:path>
              </a:pathLst>
            </a:custGeom>
            <a:solidFill>
              <a:srgbClr val="E5E5F0"/>
            </a:solidFill>
          </p:spPr>
          <p:txBody>
            <a:bodyPr wrap="square" lIns="0" tIns="0" rIns="0" bIns="0" rtlCol="0"/>
            <a:lstStyle/>
            <a:p>
              <a:endParaRPr lang="en-US" dirty="0"/>
            </a:p>
          </p:txBody>
        </p:sp>
      </p:grpSp>
      <p:grpSp>
        <p:nvGrpSpPr>
          <p:cNvPr id="13" name="object 11">
            <a:extLst>
              <a:ext uri="{FF2B5EF4-FFF2-40B4-BE49-F238E27FC236}">
                <a16:creationId xmlns:a16="http://schemas.microsoft.com/office/drawing/2014/main" id="{7B68EBE4-C7F2-8451-7B3E-7A4F0FEA3F0A}"/>
              </a:ext>
            </a:extLst>
          </p:cNvPr>
          <p:cNvGrpSpPr/>
          <p:nvPr/>
        </p:nvGrpSpPr>
        <p:grpSpPr>
          <a:xfrm>
            <a:off x="1208166" y="6581182"/>
            <a:ext cx="10969524" cy="267071"/>
            <a:chOff x="570230" y="3113874"/>
            <a:chExt cx="5190210" cy="126364"/>
          </a:xfrm>
        </p:grpSpPr>
        <p:sp>
          <p:nvSpPr>
            <p:cNvPr id="14" name="object 12">
              <a:extLst>
                <a:ext uri="{FF2B5EF4-FFF2-40B4-BE49-F238E27FC236}">
                  <a16:creationId xmlns:a16="http://schemas.microsoft.com/office/drawing/2014/main" id="{96D76C02-D4E6-4E2F-BDE0-99B40B065343}"/>
                </a:ext>
              </a:extLst>
            </p:cNvPr>
            <p:cNvSpPr/>
            <p:nvPr/>
          </p:nvSpPr>
          <p:spPr>
            <a:xfrm>
              <a:off x="570230" y="3113874"/>
              <a:ext cx="1152525" cy="126364"/>
            </a:xfrm>
            <a:custGeom>
              <a:avLst/>
              <a:gdLst/>
              <a:ahLst/>
              <a:cxnLst/>
              <a:rect l="l" t="t" r="r" b="b"/>
              <a:pathLst>
                <a:path w="1152525" h="126364">
                  <a:moveTo>
                    <a:pt x="1151978" y="0"/>
                  </a:moveTo>
                  <a:lnTo>
                    <a:pt x="0" y="0"/>
                  </a:lnTo>
                  <a:lnTo>
                    <a:pt x="0" y="126123"/>
                  </a:lnTo>
                  <a:lnTo>
                    <a:pt x="1151978" y="126123"/>
                  </a:lnTo>
                  <a:lnTo>
                    <a:pt x="1151978" y="0"/>
                  </a:lnTo>
                  <a:close/>
                </a:path>
              </a:pathLst>
            </a:custGeom>
            <a:solidFill>
              <a:srgbClr val="00004B"/>
            </a:solidFill>
          </p:spPr>
          <p:txBody>
            <a:bodyPr wrap="square" lIns="0" tIns="0" rIns="0" bIns="0" rtlCol="0"/>
            <a:lstStyle/>
            <a:p>
              <a:endParaRPr sz="3804"/>
            </a:p>
          </p:txBody>
        </p:sp>
        <p:sp>
          <p:nvSpPr>
            <p:cNvPr id="15" name="object 13">
              <a:extLst>
                <a:ext uri="{FF2B5EF4-FFF2-40B4-BE49-F238E27FC236}">
                  <a16:creationId xmlns:a16="http://schemas.microsoft.com/office/drawing/2014/main" id="{C2FAFB59-6105-8F25-B7DF-2D8B8AAE789C}"/>
                </a:ext>
              </a:extLst>
            </p:cNvPr>
            <p:cNvSpPr/>
            <p:nvPr/>
          </p:nvSpPr>
          <p:spPr>
            <a:xfrm>
              <a:off x="1751050" y="3113874"/>
              <a:ext cx="4009390" cy="126364"/>
            </a:xfrm>
            <a:custGeom>
              <a:avLst/>
              <a:gdLst/>
              <a:ahLst/>
              <a:cxnLst/>
              <a:rect l="l" t="t" r="r" b="b"/>
              <a:pathLst>
                <a:path w="4009390" h="126364">
                  <a:moveTo>
                    <a:pt x="0" y="126123"/>
                  </a:moveTo>
                  <a:lnTo>
                    <a:pt x="4008945" y="126123"/>
                  </a:lnTo>
                  <a:lnTo>
                    <a:pt x="4008945" y="0"/>
                  </a:lnTo>
                  <a:lnTo>
                    <a:pt x="0" y="0"/>
                  </a:lnTo>
                  <a:lnTo>
                    <a:pt x="0" y="126123"/>
                  </a:lnTo>
                  <a:close/>
                </a:path>
              </a:pathLst>
            </a:custGeom>
            <a:solidFill>
              <a:srgbClr val="000070"/>
            </a:solidFill>
          </p:spPr>
          <p:txBody>
            <a:bodyPr wrap="square" lIns="0" tIns="0" rIns="0" bIns="0" rtlCol="0"/>
            <a:lstStyle/>
            <a:p>
              <a:endParaRPr sz="3804"/>
            </a:p>
          </p:txBody>
        </p:sp>
      </p:grpSp>
      <p:sp>
        <p:nvSpPr>
          <p:cNvPr id="2" name="TextBox 1">
            <a:extLst>
              <a:ext uri="{FF2B5EF4-FFF2-40B4-BE49-F238E27FC236}">
                <a16:creationId xmlns:a16="http://schemas.microsoft.com/office/drawing/2014/main" id="{554A2404-B6DA-03AB-A3C7-3EE6538C3EF8}"/>
              </a:ext>
            </a:extLst>
          </p:cNvPr>
          <p:cNvSpPr txBox="1"/>
          <p:nvPr/>
        </p:nvSpPr>
        <p:spPr>
          <a:xfrm>
            <a:off x="2800583" y="2691599"/>
            <a:ext cx="7503143" cy="1323439"/>
          </a:xfrm>
          <a:prstGeom prst="rect">
            <a:avLst/>
          </a:prstGeom>
          <a:noFill/>
        </p:spPr>
        <p:txBody>
          <a:bodyPr wrap="square" rtlCol="0">
            <a:spAutoFit/>
          </a:bodyPr>
          <a:lstStyle/>
          <a:p>
            <a:r>
              <a:rPr lang="en-US" sz="8000" b="1" dirty="0">
                <a:effectLst>
                  <a:glow rad="228600">
                    <a:schemeClr val="accent5">
                      <a:satMod val="175000"/>
                      <a:alpha val="40000"/>
                    </a:schemeClr>
                  </a:glow>
                </a:effectLst>
                <a:latin typeface="Microsoft Sans Serif" panose="020B0604020202020204" pitchFamily="34" charset="0"/>
                <a:ea typeface="Microsoft Sans Serif" panose="020B0604020202020204" pitchFamily="34" charset="0"/>
                <a:cs typeface="Microsoft Sans Serif" panose="020B0604020202020204" pitchFamily="34" charset="0"/>
              </a:rPr>
              <a:t>Any Queries…?</a:t>
            </a:r>
          </a:p>
        </p:txBody>
      </p:sp>
      <p:pic>
        <p:nvPicPr>
          <p:cNvPr id="16" name="Picture 15">
            <a:extLst>
              <a:ext uri="{FF2B5EF4-FFF2-40B4-BE49-F238E27FC236}">
                <a16:creationId xmlns:a16="http://schemas.microsoft.com/office/drawing/2014/main" id="{BE4C88DE-457D-3815-9415-150C2EDCDD66}"/>
              </a:ext>
            </a:extLst>
          </p:cNvPr>
          <p:cNvPicPr>
            <a:picLocks noChangeAspect="1"/>
          </p:cNvPicPr>
          <p:nvPr/>
        </p:nvPicPr>
        <p:blipFill>
          <a:blip r:embed="rId3"/>
          <a:stretch>
            <a:fillRect/>
          </a:stretch>
        </p:blipFill>
        <p:spPr>
          <a:xfrm>
            <a:off x="10303727" y="355391"/>
            <a:ext cx="1785066" cy="625299"/>
          </a:xfrm>
          <a:prstGeom prst="rect">
            <a:avLst/>
          </a:prstGeom>
        </p:spPr>
      </p:pic>
      <p:sp>
        <p:nvSpPr>
          <p:cNvPr id="17" name="Footer Placeholder 16">
            <a:extLst>
              <a:ext uri="{FF2B5EF4-FFF2-40B4-BE49-F238E27FC236}">
                <a16:creationId xmlns:a16="http://schemas.microsoft.com/office/drawing/2014/main" id="{EBC6CD26-68F0-B714-4719-2C041E314ABA}"/>
              </a:ext>
            </a:extLst>
          </p:cNvPr>
          <p:cNvSpPr>
            <a:spLocks noGrp="1"/>
          </p:cNvSpPr>
          <p:nvPr>
            <p:ph type="ftr" sz="quarter" idx="11"/>
          </p:nvPr>
        </p:nvSpPr>
        <p:spPr>
          <a:xfrm>
            <a:off x="4087434" y="6531784"/>
            <a:ext cx="4114800" cy="365125"/>
          </a:xfrm>
        </p:spPr>
        <p:txBody>
          <a:bodyPr/>
          <a:lstStyle/>
          <a:p>
            <a:r>
              <a:rPr lang="en-US" dirty="0"/>
              <a:t>NEURAL DUST</a:t>
            </a:r>
          </a:p>
        </p:txBody>
      </p:sp>
      <p:sp>
        <p:nvSpPr>
          <p:cNvPr id="18" name="Slide Number Placeholder 17">
            <a:extLst>
              <a:ext uri="{FF2B5EF4-FFF2-40B4-BE49-F238E27FC236}">
                <a16:creationId xmlns:a16="http://schemas.microsoft.com/office/drawing/2014/main" id="{B0A54FC7-9ADE-D40C-CF47-BCFE0B5EFC7D}"/>
              </a:ext>
            </a:extLst>
          </p:cNvPr>
          <p:cNvSpPr>
            <a:spLocks noGrp="1"/>
          </p:cNvSpPr>
          <p:nvPr>
            <p:ph type="sldNum" sz="quarter" idx="12"/>
          </p:nvPr>
        </p:nvSpPr>
        <p:spPr>
          <a:xfrm>
            <a:off x="8610600" y="6531784"/>
            <a:ext cx="2743200" cy="365125"/>
          </a:xfrm>
        </p:spPr>
        <p:txBody>
          <a:bodyPr/>
          <a:lstStyle/>
          <a:p>
            <a:fld id="{8AFB8F4B-67FE-5E4C-86BA-9FFDB88725ED}" type="slidenum">
              <a:rPr lang="en-US" smtClean="0"/>
              <a:t>12</a:t>
            </a:fld>
            <a:endParaRPr lang="en-US" dirty="0"/>
          </a:p>
        </p:txBody>
      </p:sp>
      <p:sp>
        <p:nvSpPr>
          <p:cNvPr id="3" name="Date Placeholder 14">
            <a:extLst>
              <a:ext uri="{FF2B5EF4-FFF2-40B4-BE49-F238E27FC236}">
                <a16:creationId xmlns:a16="http://schemas.microsoft.com/office/drawing/2014/main" id="{A4727CD4-9DAC-0B57-DB16-B5B4BC433045}"/>
              </a:ext>
            </a:extLst>
          </p:cNvPr>
          <p:cNvSpPr>
            <a:spLocks noGrp="1"/>
          </p:cNvSpPr>
          <p:nvPr>
            <p:ph type="dt" sz="half" idx="10"/>
          </p:nvPr>
        </p:nvSpPr>
        <p:spPr>
          <a:xfrm>
            <a:off x="144140" y="6511944"/>
            <a:ext cx="2743200" cy="365125"/>
          </a:xfrm>
        </p:spPr>
        <p:txBody>
          <a:bodyPr/>
          <a:lstStyle/>
          <a:p>
            <a:r>
              <a:rPr lang="en-US" dirty="0"/>
              <a:t>12/08/2025</a:t>
            </a:r>
          </a:p>
        </p:txBody>
      </p:sp>
    </p:spTree>
    <p:extLst>
      <p:ext uri="{BB962C8B-B14F-4D97-AF65-F5344CB8AC3E}">
        <p14:creationId xmlns:p14="http://schemas.microsoft.com/office/powerpoint/2010/main" val="2490538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079601" y="0"/>
            <a:ext cx="6112399"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0096"/>
          </a:solidFill>
        </p:spPr>
        <p:txBody>
          <a:bodyPr wrap="square" lIns="0" tIns="0" rIns="0" bIns="0" rtlCol="0"/>
          <a:lstStyle/>
          <a:p>
            <a:endParaRPr sz="3804"/>
          </a:p>
        </p:txBody>
      </p:sp>
      <p:sp>
        <p:nvSpPr>
          <p:cNvPr id="10" name="object 10"/>
          <p:cNvSpPr/>
          <p:nvPr/>
        </p:nvSpPr>
        <p:spPr>
          <a:xfrm>
            <a:off x="2983" y="6581182"/>
            <a:ext cx="1096475" cy="267071"/>
          </a:xfrm>
          <a:custGeom>
            <a:avLst/>
            <a:gdLst/>
            <a:ahLst/>
            <a:cxnLst/>
            <a:rect l="l" t="t" r="r" b="b"/>
            <a:pathLst>
              <a:path w="518795" h="126364">
                <a:moveTo>
                  <a:pt x="518375" y="0"/>
                </a:moveTo>
                <a:lnTo>
                  <a:pt x="0" y="0"/>
                </a:lnTo>
                <a:lnTo>
                  <a:pt x="0" y="126123"/>
                </a:lnTo>
                <a:lnTo>
                  <a:pt x="518375" y="126123"/>
                </a:lnTo>
                <a:lnTo>
                  <a:pt x="518375" y="0"/>
                </a:lnTo>
                <a:close/>
              </a:path>
            </a:pathLst>
          </a:custGeom>
          <a:solidFill>
            <a:srgbClr val="000070"/>
          </a:solidFill>
        </p:spPr>
        <p:txBody>
          <a:bodyPr wrap="square" lIns="0" tIns="0" rIns="0" bIns="0" rtlCol="0"/>
          <a:lstStyle/>
          <a:p>
            <a:endParaRPr sz="3804"/>
          </a:p>
        </p:txBody>
      </p:sp>
      <p:grpSp>
        <p:nvGrpSpPr>
          <p:cNvPr id="11" name="object 11"/>
          <p:cNvGrpSpPr/>
          <p:nvPr/>
        </p:nvGrpSpPr>
        <p:grpSpPr>
          <a:xfrm>
            <a:off x="1208166" y="6581182"/>
            <a:ext cx="10968774" cy="267071"/>
            <a:chOff x="570230" y="3113874"/>
            <a:chExt cx="5189855" cy="126364"/>
          </a:xfrm>
        </p:grpSpPr>
        <p:sp>
          <p:nvSpPr>
            <p:cNvPr id="12" name="object 12"/>
            <p:cNvSpPr/>
            <p:nvPr/>
          </p:nvSpPr>
          <p:spPr>
            <a:xfrm>
              <a:off x="570230" y="3113874"/>
              <a:ext cx="1152525" cy="126364"/>
            </a:xfrm>
            <a:custGeom>
              <a:avLst/>
              <a:gdLst/>
              <a:ahLst/>
              <a:cxnLst/>
              <a:rect l="l" t="t" r="r" b="b"/>
              <a:pathLst>
                <a:path w="1152525" h="126364">
                  <a:moveTo>
                    <a:pt x="1151978" y="0"/>
                  </a:moveTo>
                  <a:lnTo>
                    <a:pt x="0" y="0"/>
                  </a:lnTo>
                  <a:lnTo>
                    <a:pt x="0" y="126123"/>
                  </a:lnTo>
                  <a:lnTo>
                    <a:pt x="1151978" y="126123"/>
                  </a:lnTo>
                  <a:lnTo>
                    <a:pt x="1151978" y="0"/>
                  </a:lnTo>
                  <a:close/>
                </a:path>
              </a:pathLst>
            </a:custGeom>
            <a:solidFill>
              <a:srgbClr val="00004B"/>
            </a:solidFill>
          </p:spPr>
          <p:txBody>
            <a:bodyPr wrap="square" lIns="0" tIns="0" rIns="0" bIns="0" rtlCol="0"/>
            <a:lstStyle/>
            <a:p>
              <a:endParaRPr sz="3804"/>
            </a:p>
          </p:txBody>
        </p:sp>
        <p:sp>
          <p:nvSpPr>
            <p:cNvPr id="13" name="object 13"/>
            <p:cNvSpPr/>
            <p:nvPr/>
          </p:nvSpPr>
          <p:spPr>
            <a:xfrm>
              <a:off x="1751050" y="3113874"/>
              <a:ext cx="4009390" cy="126364"/>
            </a:xfrm>
            <a:custGeom>
              <a:avLst/>
              <a:gdLst/>
              <a:ahLst/>
              <a:cxnLst/>
              <a:rect l="l" t="t" r="r" b="b"/>
              <a:pathLst>
                <a:path w="4009390" h="126364">
                  <a:moveTo>
                    <a:pt x="0" y="126123"/>
                  </a:moveTo>
                  <a:lnTo>
                    <a:pt x="4008945" y="126123"/>
                  </a:lnTo>
                  <a:lnTo>
                    <a:pt x="4008945" y="0"/>
                  </a:lnTo>
                  <a:lnTo>
                    <a:pt x="0" y="0"/>
                  </a:lnTo>
                  <a:lnTo>
                    <a:pt x="0" y="126123"/>
                  </a:lnTo>
                  <a:close/>
                </a:path>
              </a:pathLst>
            </a:custGeom>
            <a:solidFill>
              <a:srgbClr val="000070"/>
            </a:solidFill>
          </p:spPr>
          <p:txBody>
            <a:bodyPr wrap="square" lIns="0" tIns="0" rIns="0" bIns="0" rtlCol="0"/>
            <a:lstStyle/>
            <a:p>
              <a:endParaRPr sz="3804"/>
            </a:p>
          </p:txBody>
        </p:sp>
      </p:grpSp>
      <p:sp>
        <p:nvSpPr>
          <p:cNvPr id="9" name="object 2">
            <a:extLst>
              <a:ext uri="{FF2B5EF4-FFF2-40B4-BE49-F238E27FC236}">
                <a16:creationId xmlns:a16="http://schemas.microsoft.com/office/drawing/2014/main" id="{299B6723-4B3E-6B6E-2F27-F6B461A50901}"/>
              </a:ext>
            </a:extLst>
          </p:cNvPr>
          <p:cNvSpPr/>
          <p:nvPr/>
        </p:nvSpPr>
        <p:spPr>
          <a:xfrm>
            <a:off x="0" y="-2489"/>
            <a:ext cx="6079602"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2060"/>
          </a:solidFill>
        </p:spPr>
        <p:txBody>
          <a:bodyPr wrap="square" lIns="0" tIns="0" rIns="0" bIns="0" rtlCol="0"/>
          <a:lstStyle/>
          <a:p>
            <a:endParaRPr sz="3804"/>
          </a:p>
        </p:txBody>
      </p:sp>
      <p:sp>
        <p:nvSpPr>
          <p:cNvPr id="25" name="TextBox 24">
            <a:extLst>
              <a:ext uri="{FF2B5EF4-FFF2-40B4-BE49-F238E27FC236}">
                <a16:creationId xmlns:a16="http://schemas.microsoft.com/office/drawing/2014/main" id="{385C133A-653C-F262-4A28-CF8B77F9FFA4}"/>
              </a:ext>
            </a:extLst>
          </p:cNvPr>
          <p:cNvSpPr txBox="1"/>
          <p:nvPr/>
        </p:nvSpPr>
        <p:spPr>
          <a:xfrm>
            <a:off x="4410562" y="2892861"/>
            <a:ext cx="7001050" cy="976934"/>
          </a:xfrm>
          <a:prstGeom prst="rect">
            <a:avLst/>
          </a:prstGeom>
          <a:noFill/>
        </p:spPr>
        <p:txBody>
          <a:bodyPr wrap="square">
            <a:spAutoFit/>
          </a:bodyPr>
          <a:lstStyle/>
          <a:p>
            <a:pPr marL="12700" marR="5080">
              <a:lnSpc>
                <a:spcPct val="102600"/>
              </a:lnSpc>
              <a:spcBef>
                <a:spcPts val="55"/>
              </a:spcBef>
            </a:pPr>
            <a:r>
              <a:rPr lang="en-IN" sz="6000" b="1" spc="-30" dirty="0">
                <a:solidFill>
                  <a:srgbClr val="000099"/>
                </a:solidFill>
                <a:latin typeface="Microsoft Sans Serif"/>
                <a:cs typeface="Microsoft Sans Serif"/>
              </a:rPr>
              <a:t>Thank You</a:t>
            </a:r>
            <a:endParaRPr lang="en-IN" sz="6000" spc="-30" dirty="0">
              <a:solidFill>
                <a:srgbClr val="000099"/>
              </a:solidFill>
              <a:latin typeface="Microsoft Sans Serif"/>
              <a:cs typeface="Microsoft Sans Serif"/>
            </a:endParaRPr>
          </a:p>
        </p:txBody>
      </p:sp>
      <p:pic>
        <p:nvPicPr>
          <p:cNvPr id="3" name="Picture 2">
            <a:extLst>
              <a:ext uri="{FF2B5EF4-FFF2-40B4-BE49-F238E27FC236}">
                <a16:creationId xmlns:a16="http://schemas.microsoft.com/office/drawing/2014/main" id="{B195BFFB-662A-A889-D293-A31004916CEC}"/>
              </a:ext>
            </a:extLst>
          </p:cNvPr>
          <p:cNvPicPr>
            <a:picLocks noChangeAspect="1"/>
          </p:cNvPicPr>
          <p:nvPr/>
        </p:nvPicPr>
        <p:blipFill>
          <a:blip r:embed="rId2"/>
          <a:stretch>
            <a:fillRect/>
          </a:stretch>
        </p:blipFill>
        <p:spPr>
          <a:xfrm>
            <a:off x="10363200" y="362233"/>
            <a:ext cx="1717479" cy="625299"/>
          </a:xfrm>
          <a:prstGeom prst="rect">
            <a:avLst/>
          </a:prstGeom>
        </p:spPr>
      </p:pic>
      <p:sp>
        <p:nvSpPr>
          <p:cNvPr id="7" name="Footer Placeholder 6">
            <a:extLst>
              <a:ext uri="{FF2B5EF4-FFF2-40B4-BE49-F238E27FC236}">
                <a16:creationId xmlns:a16="http://schemas.microsoft.com/office/drawing/2014/main" id="{8CB021EC-98B8-81DF-5486-ACA93F094D3C}"/>
              </a:ext>
            </a:extLst>
          </p:cNvPr>
          <p:cNvSpPr>
            <a:spLocks noGrp="1"/>
          </p:cNvSpPr>
          <p:nvPr>
            <p:ph type="ftr" sz="quarter" idx="11"/>
          </p:nvPr>
        </p:nvSpPr>
        <p:spPr>
          <a:xfrm>
            <a:off x="4065853" y="6496189"/>
            <a:ext cx="4114800" cy="365125"/>
          </a:xfrm>
        </p:spPr>
        <p:txBody>
          <a:bodyPr/>
          <a:lstStyle/>
          <a:p>
            <a:r>
              <a:rPr lang="en-US" dirty="0"/>
              <a:t>NEURAL DUST</a:t>
            </a:r>
          </a:p>
        </p:txBody>
      </p:sp>
      <p:sp>
        <p:nvSpPr>
          <p:cNvPr id="8" name="Slide Number Placeholder 7">
            <a:extLst>
              <a:ext uri="{FF2B5EF4-FFF2-40B4-BE49-F238E27FC236}">
                <a16:creationId xmlns:a16="http://schemas.microsoft.com/office/drawing/2014/main" id="{B78C3BA8-9A89-A1F4-7862-33FC6CD4BF83}"/>
              </a:ext>
            </a:extLst>
          </p:cNvPr>
          <p:cNvSpPr>
            <a:spLocks noGrp="1"/>
          </p:cNvSpPr>
          <p:nvPr>
            <p:ph type="sldNum" sz="quarter" idx="12"/>
          </p:nvPr>
        </p:nvSpPr>
        <p:spPr>
          <a:xfrm>
            <a:off x="8610600" y="6524942"/>
            <a:ext cx="2743200" cy="365125"/>
          </a:xfrm>
        </p:spPr>
        <p:txBody>
          <a:bodyPr/>
          <a:lstStyle/>
          <a:p>
            <a:fld id="{8AFB8F4B-67FE-5E4C-86BA-9FFDB88725ED}" type="slidenum">
              <a:rPr lang="en-US" smtClean="0"/>
              <a:t>13</a:t>
            </a:fld>
            <a:endParaRPr lang="en-US" dirty="0"/>
          </a:p>
        </p:txBody>
      </p:sp>
      <p:sp>
        <p:nvSpPr>
          <p:cNvPr id="4" name="Date Placeholder 14">
            <a:extLst>
              <a:ext uri="{FF2B5EF4-FFF2-40B4-BE49-F238E27FC236}">
                <a16:creationId xmlns:a16="http://schemas.microsoft.com/office/drawing/2014/main" id="{8173775F-6906-768B-BA9C-4FA5D8FCDC80}"/>
              </a:ext>
            </a:extLst>
          </p:cNvPr>
          <p:cNvSpPr>
            <a:spLocks noGrp="1"/>
          </p:cNvSpPr>
          <p:nvPr>
            <p:ph type="dt" sz="half" idx="10"/>
          </p:nvPr>
        </p:nvSpPr>
        <p:spPr>
          <a:xfrm>
            <a:off x="144140" y="6511944"/>
            <a:ext cx="2743200" cy="365125"/>
          </a:xfrm>
        </p:spPr>
        <p:txBody>
          <a:bodyPr/>
          <a:lstStyle/>
          <a:p>
            <a:r>
              <a:rPr lang="en-US" dirty="0"/>
              <a:t>12/08/2025</a:t>
            </a:r>
          </a:p>
        </p:txBody>
      </p:sp>
    </p:spTree>
    <p:extLst>
      <p:ext uri="{BB962C8B-B14F-4D97-AF65-F5344CB8AC3E}">
        <p14:creationId xmlns:p14="http://schemas.microsoft.com/office/powerpoint/2010/main" val="323396950"/>
      </p:ext>
    </p:extLst>
  </p:cSld>
  <p:clrMapOvr>
    <a:masterClrMapping/>
  </p:clrMapOvr>
  <p:transition>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079601" y="0"/>
            <a:ext cx="6112399"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0096"/>
          </a:solidFill>
        </p:spPr>
        <p:txBody>
          <a:bodyPr wrap="square" lIns="0" tIns="0" rIns="0" bIns="0" rtlCol="0"/>
          <a:lstStyle/>
          <a:p>
            <a:endParaRPr sz="3804"/>
          </a:p>
        </p:txBody>
      </p:sp>
      <p:sp>
        <p:nvSpPr>
          <p:cNvPr id="10" name="object 10"/>
          <p:cNvSpPr/>
          <p:nvPr/>
        </p:nvSpPr>
        <p:spPr>
          <a:xfrm>
            <a:off x="2983" y="6581182"/>
            <a:ext cx="1096475" cy="267071"/>
          </a:xfrm>
          <a:custGeom>
            <a:avLst/>
            <a:gdLst/>
            <a:ahLst/>
            <a:cxnLst/>
            <a:rect l="l" t="t" r="r" b="b"/>
            <a:pathLst>
              <a:path w="518795" h="126364">
                <a:moveTo>
                  <a:pt x="518375" y="0"/>
                </a:moveTo>
                <a:lnTo>
                  <a:pt x="0" y="0"/>
                </a:lnTo>
                <a:lnTo>
                  <a:pt x="0" y="126123"/>
                </a:lnTo>
                <a:lnTo>
                  <a:pt x="518375" y="126123"/>
                </a:lnTo>
                <a:lnTo>
                  <a:pt x="518375" y="0"/>
                </a:lnTo>
                <a:close/>
              </a:path>
            </a:pathLst>
          </a:custGeom>
          <a:solidFill>
            <a:srgbClr val="000070"/>
          </a:solidFill>
        </p:spPr>
        <p:txBody>
          <a:bodyPr wrap="square" lIns="0" tIns="0" rIns="0" bIns="0" rtlCol="0"/>
          <a:lstStyle/>
          <a:p>
            <a:endParaRPr sz="3804"/>
          </a:p>
        </p:txBody>
      </p:sp>
      <p:grpSp>
        <p:nvGrpSpPr>
          <p:cNvPr id="11" name="object 11"/>
          <p:cNvGrpSpPr/>
          <p:nvPr/>
        </p:nvGrpSpPr>
        <p:grpSpPr>
          <a:xfrm>
            <a:off x="1208166" y="6581182"/>
            <a:ext cx="10968774" cy="267071"/>
            <a:chOff x="570230" y="3113874"/>
            <a:chExt cx="5189855" cy="126364"/>
          </a:xfrm>
        </p:grpSpPr>
        <p:sp>
          <p:nvSpPr>
            <p:cNvPr id="12" name="object 12"/>
            <p:cNvSpPr/>
            <p:nvPr/>
          </p:nvSpPr>
          <p:spPr>
            <a:xfrm>
              <a:off x="570230" y="3113874"/>
              <a:ext cx="1152525" cy="126364"/>
            </a:xfrm>
            <a:custGeom>
              <a:avLst/>
              <a:gdLst/>
              <a:ahLst/>
              <a:cxnLst/>
              <a:rect l="l" t="t" r="r" b="b"/>
              <a:pathLst>
                <a:path w="1152525" h="126364">
                  <a:moveTo>
                    <a:pt x="1151978" y="0"/>
                  </a:moveTo>
                  <a:lnTo>
                    <a:pt x="0" y="0"/>
                  </a:lnTo>
                  <a:lnTo>
                    <a:pt x="0" y="126123"/>
                  </a:lnTo>
                  <a:lnTo>
                    <a:pt x="1151978" y="126123"/>
                  </a:lnTo>
                  <a:lnTo>
                    <a:pt x="1151978" y="0"/>
                  </a:lnTo>
                  <a:close/>
                </a:path>
              </a:pathLst>
            </a:custGeom>
            <a:solidFill>
              <a:srgbClr val="00004B"/>
            </a:solidFill>
          </p:spPr>
          <p:txBody>
            <a:bodyPr wrap="square" lIns="0" tIns="0" rIns="0" bIns="0" rtlCol="0"/>
            <a:lstStyle/>
            <a:p>
              <a:endParaRPr sz="3804"/>
            </a:p>
          </p:txBody>
        </p:sp>
        <p:sp>
          <p:nvSpPr>
            <p:cNvPr id="13" name="object 13"/>
            <p:cNvSpPr/>
            <p:nvPr/>
          </p:nvSpPr>
          <p:spPr>
            <a:xfrm>
              <a:off x="1751050" y="3113874"/>
              <a:ext cx="4009390" cy="126364"/>
            </a:xfrm>
            <a:custGeom>
              <a:avLst/>
              <a:gdLst/>
              <a:ahLst/>
              <a:cxnLst/>
              <a:rect l="l" t="t" r="r" b="b"/>
              <a:pathLst>
                <a:path w="4009390" h="126364">
                  <a:moveTo>
                    <a:pt x="0" y="126123"/>
                  </a:moveTo>
                  <a:lnTo>
                    <a:pt x="4008945" y="126123"/>
                  </a:lnTo>
                  <a:lnTo>
                    <a:pt x="4008945" y="0"/>
                  </a:lnTo>
                  <a:lnTo>
                    <a:pt x="0" y="0"/>
                  </a:lnTo>
                  <a:lnTo>
                    <a:pt x="0" y="126123"/>
                  </a:lnTo>
                  <a:close/>
                </a:path>
              </a:pathLst>
            </a:custGeom>
            <a:solidFill>
              <a:srgbClr val="000070"/>
            </a:solidFill>
          </p:spPr>
          <p:txBody>
            <a:bodyPr wrap="square" lIns="0" tIns="0" rIns="0" bIns="0" rtlCol="0"/>
            <a:lstStyle/>
            <a:p>
              <a:endParaRPr sz="3804"/>
            </a:p>
          </p:txBody>
        </p:sp>
      </p:grpSp>
      <p:sp>
        <p:nvSpPr>
          <p:cNvPr id="9" name="object 2">
            <a:extLst>
              <a:ext uri="{FF2B5EF4-FFF2-40B4-BE49-F238E27FC236}">
                <a16:creationId xmlns:a16="http://schemas.microsoft.com/office/drawing/2014/main" id="{299B6723-4B3E-6B6E-2F27-F6B461A50901}"/>
              </a:ext>
            </a:extLst>
          </p:cNvPr>
          <p:cNvSpPr/>
          <p:nvPr/>
        </p:nvSpPr>
        <p:spPr>
          <a:xfrm>
            <a:off x="0" y="-2489"/>
            <a:ext cx="6079602"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2060"/>
          </a:solidFill>
        </p:spPr>
        <p:txBody>
          <a:bodyPr wrap="square" lIns="0" tIns="0" rIns="0" bIns="0" rtlCol="0"/>
          <a:lstStyle/>
          <a:p>
            <a:endParaRPr sz="3804"/>
          </a:p>
        </p:txBody>
      </p:sp>
      <p:pic>
        <p:nvPicPr>
          <p:cNvPr id="23" name="object 4">
            <a:extLst>
              <a:ext uri="{FF2B5EF4-FFF2-40B4-BE49-F238E27FC236}">
                <a16:creationId xmlns:a16="http://schemas.microsoft.com/office/drawing/2014/main" id="{BC1C5645-42F8-8F64-BD00-FEFFC19C4F1B}"/>
              </a:ext>
            </a:extLst>
          </p:cNvPr>
          <p:cNvPicPr/>
          <p:nvPr/>
        </p:nvPicPr>
        <p:blipFill>
          <a:blip r:embed="rId2" cstate="print"/>
          <a:stretch>
            <a:fillRect/>
          </a:stretch>
        </p:blipFill>
        <p:spPr>
          <a:xfrm>
            <a:off x="0" y="303504"/>
            <a:ext cx="12192000" cy="796091"/>
          </a:xfrm>
          <a:prstGeom prst="rect">
            <a:avLst/>
          </a:prstGeom>
        </p:spPr>
      </p:pic>
      <p:sp>
        <p:nvSpPr>
          <p:cNvPr id="25" name="TextBox 24">
            <a:extLst>
              <a:ext uri="{FF2B5EF4-FFF2-40B4-BE49-F238E27FC236}">
                <a16:creationId xmlns:a16="http://schemas.microsoft.com/office/drawing/2014/main" id="{385C133A-653C-F262-4A28-CF8B77F9FFA4}"/>
              </a:ext>
            </a:extLst>
          </p:cNvPr>
          <p:cNvSpPr txBox="1"/>
          <p:nvPr/>
        </p:nvSpPr>
        <p:spPr>
          <a:xfrm>
            <a:off x="293756" y="334570"/>
            <a:ext cx="1597104" cy="505203"/>
          </a:xfrm>
          <a:prstGeom prst="rect">
            <a:avLst/>
          </a:prstGeom>
          <a:noFill/>
        </p:spPr>
        <p:txBody>
          <a:bodyPr wrap="square">
            <a:spAutoFit/>
          </a:bodyPr>
          <a:lstStyle/>
          <a:p>
            <a:pPr marL="12700" marR="5080">
              <a:lnSpc>
                <a:spcPct val="102600"/>
              </a:lnSpc>
              <a:spcBef>
                <a:spcPts val="55"/>
              </a:spcBef>
            </a:pPr>
            <a:r>
              <a:rPr lang="en-IN" sz="2800" b="1" spc="-30" dirty="0">
                <a:solidFill>
                  <a:schemeClr val="bg1"/>
                </a:solidFill>
                <a:latin typeface="Microsoft Sans Serif"/>
                <a:cs typeface="Microsoft Sans Serif"/>
              </a:rPr>
              <a:t>Outline</a:t>
            </a:r>
            <a:endParaRPr lang="en-IN" sz="2800" spc="-30" dirty="0">
              <a:solidFill>
                <a:schemeClr val="bg1"/>
              </a:solidFill>
              <a:latin typeface="Microsoft Sans Serif"/>
              <a:cs typeface="Microsoft Sans Serif"/>
            </a:endParaRPr>
          </a:p>
        </p:txBody>
      </p:sp>
      <p:sp>
        <p:nvSpPr>
          <p:cNvPr id="4" name="TextBox 3">
            <a:extLst>
              <a:ext uri="{FF2B5EF4-FFF2-40B4-BE49-F238E27FC236}">
                <a16:creationId xmlns:a16="http://schemas.microsoft.com/office/drawing/2014/main" id="{0AABCCB2-B020-BD9F-00C6-E56DD870F248}"/>
              </a:ext>
            </a:extLst>
          </p:cNvPr>
          <p:cNvSpPr txBox="1"/>
          <p:nvPr/>
        </p:nvSpPr>
        <p:spPr>
          <a:xfrm>
            <a:off x="473642" y="1274564"/>
            <a:ext cx="10083060" cy="4308872"/>
          </a:xfrm>
          <a:prstGeom prst="rect">
            <a:avLst/>
          </a:prstGeom>
          <a:noFill/>
        </p:spPr>
        <p:txBody>
          <a:bodyPr wrap="square" numCol="2" rtlCol="0">
            <a:spAutoFit/>
          </a:bodyPr>
          <a:lstStyle/>
          <a:p>
            <a:pPr marL="342900" indent="-342900">
              <a:buFont typeface="+mj-lt"/>
              <a:buAutoNum type="arabicPeriod"/>
            </a:pPr>
            <a:endParaRPr lang="en-US" sz="14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pPr marL="514350" indent="-514350">
              <a:buFont typeface="+mj-lt"/>
              <a:buAutoNum type="arabicPeriod"/>
            </a:pPr>
            <a:r>
              <a:rPr lang="en-IN" sz="2800" dirty="0"/>
              <a:t>Introduction</a:t>
            </a:r>
          </a:p>
          <a:p>
            <a:pPr marL="514350" indent="-514350">
              <a:buFont typeface="+mj-lt"/>
              <a:buAutoNum type="arabicPeriod"/>
            </a:pPr>
            <a:r>
              <a:rPr lang="en-IN" sz="2800" dirty="0"/>
              <a:t>History</a:t>
            </a:r>
          </a:p>
          <a:p>
            <a:pPr marL="514350" indent="-514350">
              <a:buFont typeface="+mj-lt"/>
              <a:buAutoNum type="arabicPeriod"/>
            </a:pPr>
            <a:r>
              <a:rPr lang="en-IN" sz="2800" dirty="0"/>
              <a:t>Components</a:t>
            </a:r>
          </a:p>
          <a:p>
            <a:pPr marL="514350" indent="-514350">
              <a:buFont typeface="+mj-lt"/>
              <a:buAutoNum type="arabicPeriod"/>
            </a:pPr>
            <a:r>
              <a:rPr lang="en-IN" sz="2800" dirty="0"/>
              <a:t>Work Flow</a:t>
            </a:r>
          </a:p>
          <a:p>
            <a:pPr marL="514350" indent="-514350">
              <a:buFont typeface="+mj-lt"/>
              <a:buAutoNum type="arabicPeriod"/>
            </a:pPr>
            <a:r>
              <a:rPr lang="en-IN" sz="2800" dirty="0"/>
              <a:t>Application</a:t>
            </a:r>
          </a:p>
          <a:p>
            <a:pPr marL="514350" indent="-514350">
              <a:buFont typeface="+mj-lt"/>
              <a:buAutoNum type="arabicPeriod"/>
            </a:pPr>
            <a:r>
              <a:rPr lang="en-US" sz="2800" dirty="0"/>
              <a:t>Challenges</a:t>
            </a:r>
          </a:p>
          <a:p>
            <a:pPr marL="514350" indent="-514350">
              <a:buFont typeface="+mj-lt"/>
              <a:buAutoNum type="arabicPeriod"/>
            </a:pPr>
            <a:r>
              <a:rPr lang="en-US" sz="2800" dirty="0"/>
              <a:t>Future Scopes</a:t>
            </a:r>
          </a:p>
          <a:p>
            <a:pPr marL="514350" indent="-514350">
              <a:buFont typeface="+mj-lt"/>
              <a:buAutoNum type="arabicPeriod"/>
            </a:pPr>
            <a:r>
              <a:rPr lang="en-US" sz="2800" dirty="0"/>
              <a:t>Conclusion</a:t>
            </a:r>
          </a:p>
          <a:p>
            <a:pPr marL="514350" indent="-514350">
              <a:buFont typeface="+mj-lt"/>
              <a:buAutoNum type="arabicPeriod"/>
            </a:pPr>
            <a:r>
              <a:rPr lang="en-IN" sz="2800" dirty="0"/>
              <a:t>References</a:t>
            </a:r>
            <a:endParaRPr lang="en-US" sz="28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pPr marL="317500" algn="just"/>
            <a:r>
              <a:rPr lang="en-US" sz="2800" b="1" kern="0" dirty="0">
                <a:effectLst/>
                <a:latin typeface="Times New Roman" panose="02020603050405020304" pitchFamily="18" charset="0"/>
                <a:ea typeface="Times New Roman" panose="02020603050405020304" pitchFamily="18" charset="0"/>
              </a:rPr>
              <a:t> </a:t>
            </a:r>
            <a:endParaRPr lang="en-IN" sz="2800" b="1" kern="0" dirty="0">
              <a:effectLst/>
              <a:latin typeface="Times New Roman" panose="02020603050405020304" pitchFamily="18" charset="0"/>
              <a:ea typeface="Times New Roman" panose="02020603050405020304" pitchFamily="18" charset="0"/>
            </a:endParaRPr>
          </a:p>
          <a:p>
            <a:pPr marL="342900" indent="-342900">
              <a:buFont typeface="+mj-lt"/>
              <a:buAutoNum type="arabicPeriod"/>
            </a:pPr>
            <a:endParaRPr lang="en-US" sz="28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pPr marL="342900" indent="-342900">
              <a:buFont typeface="+mj-lt"/>
              <a:buAutoNum type="arabicPeriod"/>
            </a:pPr>
            <a:endParaRPr lang="en-US" sz="28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pPr marL="342900" indent="-342900">
              <a:buFont typeface="+mj-lt"/>
              <a:buAutoNum type="arabicPeriod"/>
            </a:pPr>
            <a:endParaRPr lang="en-US" sz="28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endParaRPr lang="en-US" sz="2800" dirty="0">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sp>
        <p:nvSpPr>
          <p:cNvPr id="7" name="Footer Placeholder 6">
            <a:extLst>
              <a:ext uri="{FF2B5EF4-FFF2-40B4-BE49-F238E27FC236}">
                <a16:creationId xmlns:a16="http://schemas.microsoft.com/office/drawing/2014/main" id="{9AF94737-E0DB-6D37-8608-FB4CA0E55315}"/>
              </a:ext>
            </a:extLst>
          </p:cNvPr>
          <p:cNvSpPr>
            <a:spLocks noGrp="1"/>
          </p:cNvSpPr>
          <p:nvPr>
            <p:ph type="ftr" sz="quarter" idx="11"/>
          </p:nvPr>
        </p:nvSpPr>
        <p:spPr>
          <a:xfrm>
            <a:off x="4719735" y="6520236"/>
            <a:ext cx="4114800" cy="365125"/>
          </a:xfrm>
        </p:spPr>
        <p:txBody>
          <a:bodyPr/>
          <a:lstStyle/>
          <a:p>
            <a:r>
              <a:rPr lang="en-US" dirty="0"/>
              <a:t>BCI TECHNOLOGY</a:t>
            </a:r>
          </a:p>
        </p:txBody>
      </p:sp>
      <p:sp>
        <p:nvSpPr>
          <p:cNvPr id="15" name="Slide Number Placeholder 19">
            <a:extLst>
              <a:ext uri="{FF2B5EF4-FFF2-40B4-BE49-F238E27FC236}">
                <a16:creationId xmlns:a16="http://schemas.microsoft.com/office/drawing/2014/main" id="{004E33CF-98ED-2B6F-4C14-CA0318FB5483}"/>
              </a:ext>
            </a:extLst>
          </p:cNvPr>
          <p:cNvSpPr>
            <a:spLocks noGrp="1"/>
          </p:cNvSpPr>
          <p:nvPr>
            <p:ph type="sldNum" sz="quarter" idx="12"/>
          </p:nvPr>
        </p:nvSpPr>
        <p:spPr>
          <a:xfrm>
            <a:off x="8610600" y="6488217"/>
            <a:ext cx="2743200" cy="365125"/>
          </a:xfrm>
        </p:spPr>
        <p:txBody>
          <a:bodyPr/>
          <a:lstStyle/>
          <a:p>
            <a:fld id="{8AFB8F4B-67FE-5E4C-86BA-9FFDB88725ED}" type="slidenum">
              <a:rPr lang="en-US" smtClean="0"/>
              <a:t>2</a:t>
            </a:fld>
            <a:endParaRPr lang="en-US"/>
          </a:p>
        </p:txBody>
      </p:sp>
      <p:sp>
        <p:nvSpPr>
          <p:cNvPr id="8" name="Date Placeholder 14">
            <a:extLst>
              <a:ext uri="{FF2B5EF4-FFF2-40B4-BE49-F238E27FC236}">
                <a16:creationId xmlns:a16="http://schemas.microsoft.com/office/drawing/2014/main" id="{EF3B7431-2938-FE4C-6319-FFB6F2817028}"/>
              </a:ext>
            </a:extLst>
          </p:cNvPr>
          <p:cNvSpPr>
            <a:spLocks noGrp="1"/>
          </p:cNvSpPr>
          <p:nvPr>
            <p:ph type="dt" sz="half" idx="10"/>
          </p:nvPr>
        </p:nvSpPr>
        <p:spPr>
          <a:xfrm>
            <a:off x="144140" y="6511944"/>
            <a:ext cx="2743200" cy="365125"/>
          </a:xfrm>
        </p:spPr>
        <p:txBody>
          <a:bodyPr/>
          <a:lstStyle/>
          <a:p>
            <a:r>
              <a:rPr lang="en-US" dirty="0"/>
              <a:t>12/08/2025</a:t>
            </a:r>
          </a:p>
        </p:txBody>
      </p:sp>
    </p:spTree>
    <p:extLst>
      <p:ext uri="{BB962C8B-B14F-4D97-AF65-F5344CB8AC3E}">
        <p14:creationId xmlns:p14="http://schemas.microsoft.com/office/powerpoint/2010/main" val="896164654"/>
      </p:ext>
    </p:extLst>
  </p:cSld>
  <p:clrMapOvr>
    <a:masterClrMapping/>
  </p:clrMapOvr>
  <p:transition>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Neural Dust: The Future of BMIs | zk-Call — Blog | Medium">
            <a:extLst>
              <a:ext uri="{FF2B5EF4-FFF2-40B4-BE49-F238E27FC236}">
                <a16:creationId xmlns:a16="http://schemas.microsoft.com/office/drawing/2014/main" id="{4EBE8390-FCE8-572D-A3F1-45D15F734A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7535" y="3429000"/>
            <a:ext cx="6824242" cy="2973166"/>
          </a:xfrm>
          <a:prstGeom prst="rect">
            <a:avLst/>
          </a:prstGeom>
          <a:noFill/>
          <a:extLst>
            <a:ext uri="{909E8E84-426E-40DD-AFC4-6F175D3DCCD1}">
              <a14:hiddenFill xmlns:a14="http://schemas.microsoft.com/office/drawing/2010/main">
                <a:solidFill>
                  <a:srgbClr val="FFFFFF"/>
                </a:solidFill>
              </a14:hiddenFill>
            </a:ext>
          </a:extLst>
        </p:spPr>
      </p:pic>
      <p:sp>
        <p:nvSpPr>
          <p:cNvPr id="2" name="object 2"/>
          <p:cNvSpPr/>
          <p:nvPr/>
        </p:nvSpPr>
        <p:spPr>
          <a:xfrm>
            <a:off x="6079601" y="0"/>
            <a:ext cx="6112399"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0096"/>
          </a:solidFill>
        </p:spPr>
        <p:txBody>
          <a:bodyPr wrap="square" lIns="0" tIns="0" rIns="0" bIns="0" rtlCol="0"/>
          <a:lstStyle/>
          <a:p>
            <a:endParaRPr sz="3804"/>
          </a:p>
        </p:txBody>
      </p:sp>
      <p:sp>
        <p:nvSpPr>
          <p:cNvPr id="10" name="object 10"/>
          <p:cNvSpPr/>
          <p:nvPr/>
        </p:nvSpPr>
        <p:spPr>
          <a:xfrm>
            <a:off x="2983" y="6581182"/>
            <a:ext cx="1096475" cy="267071"/>
          </a:xfrm>
          <a:custGeom>
            <a:avLst/>
            <a:gdLst/>
            <a:ahLst/>
            <a:cxnLst/>
            <a:rect l="l" t="t" r="r" b="b"/>
            <a:pathLst>
              <a:path w="518795" h="126364">
                <a:moveTo>
                  <a:pt x="518375" y="0"/>
                </a:moveTo>
                <a:lnTo>
                  <a:pt x="0" y="0"/>
                </a:lnTo>
                <a:lnTo>
                  <a:pt x="0" y="126123"/>
                </a:lnTo>
                <a:lnTo>
                  <a:pt x="518375" y="126123"/>
                </a:lnTo>
                <a:lnTo>
                  <a:pt x="518375" y="0"/>
                </a:lnTo>
                <a:close/>
              </a:path>
            </a:pathLst>
          </a:custGeom>
          <a:solidFill>
            <a:srgbClr val="000070"/>
          </a:solidFill>
        </p:spPr>
        <p:txBody>
          <a:bodyPr wrap="square" lIns="0" tIns="0" rIns="0" bIns="0" rtlCol="0"/>
          <a:lstStyle/>
          <a:p>
            <a:endParaRPr sz="3804"/>
          </a:p>
        </p:txBody>
      </p:sp>
      <p:grpSp>
        <p:nvGrpSpPr>
          <p:cNvPr id="11" name="object 11"/>
          <p:cNvGrpSpPr/>
          <p:nvPr/>
        </p:nvGrpSpPr>
        <p:grpSpPr>
          <a:xfrm>
            <a:off x="1208166" y="6581182"/>
            <a:ext cx="10968774" cy="267071"/>
            <a:chOff x="570230" y="3113874"/>
            <a:chExt cx="5189855" cy="126364"/>
          </a:xfrm>
        </p:grpSpPr>
        <p:sp>
          <p:nvSpPr>
            <p:cNvPr id="12" name="object 12"/>
            <p:cNvSpPr/>
            <p:nvPr/>
          </p:nvSpPr>
          <p:spPr>
            <a:xfrm>
              <a:off x="570230" y="3113874"/>
              <a:ext cx="1152525" cy="126364"/>
            </a:xfrm>
            <a:custGeom>
              <a:avLst/>
              <a:gdLst/>
              <a:ahLst/>
              <a:cxnLst/>
              <a:rect l="l" t="t" r="r" b="b"/>
              <a:pathLst>
                <a:path w="1152525" h="126364">
                  <a:moveTo>
                    <a:pt x="1151978" y="0"/>
                  </a:moveTo>
                  <a:lnTo>
                    <a:pt x="0" y="0"/>
                  </a:lnTo>
                  <a:lnTo>
                    <a:pt x="0" y="126123"/>
                  </a:lnTo>
                  <a:lnTo>
                    <a:pt x="1151978" y="126123"/>
                  </a:lnTo>
                  <a:lnTo>
                    <a:pt x="1151978" y="0"/>
                  </a:lnTo>
                  <a:close/>
                </a:path>
              </a:pathLst>
            </a:custGeom>
            <a:solidFill>
              <a:srgbClr val="00004B"/>
            </a:solidFill>
          </p:spPr>
          <p:txBody>
            <a:bodyPr wrap="square" lIns="0" tIns="0" rIns="0" bIns="0" rtlCol="0"/>
            <a:lstStyle/>
            <a:p>
              <a:endParaRPr sz="3804"/>
            </a:p>
          </p:txBody>
        </p:sp>
        <p:sp>
          <p:nvSpPr>
            <p:cNvPr id="13" name="object 13"/>
            <p:cNvSpPr/>
            <p:nvPr/>
          </p:nvSpPr>
          <p:spPr>
            <a:xfrm>
              <a:off x="1751050" y="3113874"/>
              <a:ext cx="4009390" cy="126364"/>
            </a:xfrm>
            <a:custGeom>
              <a:avLst/>
              <a:gdLst/>
              <a:ahLst/>
              <a:cxnLst/>
              <a:rect l="l" t="t" r="r" b="b"/>
              <a:pathLst>
                <a:path w="4009390" h="126364">
                  <a:moveTo>
                    <a:pt x="0" y="126123"/>
                  </a:moveTo>
                  <a:lnTo>
                    <a:pt x="4008945" y="126123"/>
                  </a:lnTo>
                  <a:lnTo>
                    <a:pt x="4008945" y="0"/>
                  </a:lnTo>
                  <a:lnTo>
                    <a:pt x="0" y="0"/>
                  </a:lnTo>
                  <a:lnTo>
                    <a:pt x="0" y="126123"/>
                  </a:lnTo>
                  <a:close/>
                </a:path>
              </a:pathLst>
            </a:custGeom>
            <a:solidFill>
              <a:srgbClr val="000070"/>
            </a:solidFill>
          </p:spPr>
          <p:txBody>
            <a:bodyPr wrap="square" lIns="0" tIns="0" rIns="0" bIns="0" rtlCol="0"/>
            <a:lstStyle/>
            <a:p>
              <a:endParaRPr sz="3804"/>
            </a:p>
          </p:txBody>
        </p:sp>
      </p:grpSp>
      <p:sp>
        <p:nvSpPr>
          <p:cNvPr id="9" name="object 2">
            <a:extLst>
              <a:ext uri="{FF2B5EF4-FFF2-40B4-BE49-F238E27FC236}">
                <a16:creationId xmlns:a16="http://schemas.microsoft.com/office/drawing/2014/main" id="{299B6723-4B3E-6B6E-2F27-F6B461A50901}"/>
              </a:ext>
            </a:extLst>
          </p:cNvPr>
          <p:cNvSpPr/>
          <p:nvPr/>
        </p:nvSpPr>
        <p:spPr>
          <a:xfrm>
            <a:off x="0" y="-2489"/>
            <a:ext cx="6079602"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2060"/>
          </a:solidFill>
        </p:spPr>
        <p:txBody>
          <a:bodyPr wrap="square" lIns="0" tIns="0" rIns="0" bIns="0" rtlCol="0"/>
          <a:lstStyle/>
          <a:p>
            <a:endParaRPr sz="3804"/>
          </a:p>
        </p:txBody>
      </p:sp>
      <p:pic>
        <p:nvPicPr>
          <p:cNvPr id="23" name="object 4">
            <a:extLst>
              <a:ext uri="{FF2B5EF4-FFF2-40B4-BE49-F238E27FC236}">
                <a16:creationId xmlns:a16="http://schemas.microsoft.com/office/drawing/2014/main" id="{BC1C5645-42F8-8F64-BD00-FEFFC19C4F1B}"/>
              </a:ext>
            </a:extLst>
          </p:cNvPr>
          <p:cNvPicPr/>
          <p:nvPr/>
        </p:nvPicPr>
        <p:blipFill>
          <a:blip r:embed="rId3" cstate="print"/>
          <a:stretch>
            <a:fillRect/>
          </a:stretch>
        </p:blipFill>
        <p:spPr>
          <a:xfrm>
            <a:off x="0" y="303504"/>
            <a:ext cx="12192000" cy="796091"/>
          </a:xfrm>
          <a:prstGeom prst="rect">
            <a:avLst/>
          </a:prstGeom>
        </p:spPr>
      </p:pic>
      <p:sp>
        <p:nvSpPr>
          <p:cNvPr id="25" name="TextBox 24">
            <a:extLst>
              <a:ext uri="{FF2B5EF4-FFF2-40B4-BE49-F238E27FC236}">
                <a16:creationId xmlns:a16="http://schemas.microsoft.com/office/drawing/2014/main" id="{385C133A-653C-F262-4A28-CF8B77F9FFA4}"/>
              </a:ext>
            </a:extLst>
          </p:cNvPr>
          <p:cNvSpPr txBox="1"/>
          <p:nvPr/>
        </p:nvSpPr>
        <p:spPr>
          <a:xfrm>
            <a:off x="293755" y="334570"/>
            <a:ext cx="2160078" cy="505138"/>
          </a:xfrm>
          <a:prstGeom prst="rect">
            <a:avLst/>
          </a:prstGeom>
          <a:noFill/>
        </p:spPr>
        <p:txBody>
          <a:bodyPr wrap="square">
            <a:spAutoFit/>
          </a:bodyPr>
          <a:lstStyle/>
          <a:p>
            <a:pPr marL="12700" marR="5080" algn="just">
              <a:lnSpc>
                <a:spcPct val="102600"/>
              </a:lnSpc>
              <a:spcBef>
                <a:spcPts val="55"/>
              </a:spcBef>
            </a:pPr>
            <a:r>
              <a:rPr lang="en-IN" sz="2800" b="1" spc="-30" dirty="0">
                <a:solidFill>
                  <a:schemeClr val="bg1"/>
                </a:solidFill>
                <a:latin typeface="Microsoft Sans Serif"/>
                <a:cs typeface="Microsoft Sans Serif"/>
              </a:rPr>
              <a:t>Introduction</a:t>
            </a:r>
          </a:p>
        </p:txBody>
      </p:sp>
      <p:sp>
        <p:nvSpPr>
          <p:cNvPr id="7" name="Footer Placeholder 6">
            <a:extLst>
              <a:ext uri="{FF2B5EF4-FFF2-40B4-BE49-F238E27FC236}">
                <a16:creationId xmlns:a16="http://schemas.microsoft.com/office/drawing/2014/main" id="{EEAC3ADD-30FE-2314-32B7-E6156CAE5EF8}"/>
              </a:ext>
            </a:extLst>
          </p:cNvPr>
          <p:cNvSpPr>
            <a:spLocks noGrp="1"/>
          </p:cNvSpPr>
          <p:nvPr>
            <p:ph type="ftr" sz="quarter" idx="11"/>
          </p:nvPr>
        </p:nvSpPr>
        <p:spPr>
          <a:xfrm>
            <a:off x="4071258" y="6511047"/>
            <a:ext cx="4114800" cy="365125"/>
          </a:xfrm>
        </p:spPr>
        <p:txBody>
          <a:bodyPr/>
          <a:lstStyle/>
          <a:p>
            <a:r>
              <a:rPr lang="en-US" dirty="0"/>
              <a:t>BCI TECHNOLOGY</a:t>
            </a:r>
          </a:p>
        </p:txBody>
      </p:sp>
      <p:sp>
        <p:nvSpPr>
          <p:cNvPr id="8" name="Slide Number Placeholder 7">
            <a:extLst>
              <a:ext uri="{FF2B5EF4-FFF2-40B4-BE49-F238E27FC236}">
                <a16:creationId xmlns:a16="http://schemas.microsoft.com/office/drawing/2014/main" id="{5913C925-CB82-0490-8FAC-80A3E1489976}"/>
              </a:ext>
            </a:extLst>
          </p:cNvPr>
          <p:cNvSpPr>
            <a:spLocks noGrp="1"/>
          </p:cNvSpPr>
          <p:nvPr>
            <p:ph type="sldNum" sz="quarter" idx="12"/>
          </p:nvPr>
        </p:nvSpPr>
        <p:spPr>
          <a:xfrm>
            <a:off x="8769519" y="6532154"/>
            <a:ext cx="2743200" cy="365125"/>
          </a:xfrm>
        </p:spPr>
        <p:txBody>
          <a:bodyPr/>
          <a:lstStyle/>
          <a:p>
            <a:fld id="{8AFB8F4B-67FE-5E4C-86BA-9FFDB88725ED}" type="slidenum">
              <a:rPr lang="en-US" smtClean="0"/>
              <a:t>3</a:t>
            </a:fld>
            <a:endParaRPr lang="en-US" dirty="0"/>
          </a:p>
        </p:txBody>
      </p:sp>
      <p:sp>
        <p:nvSpPr>
          <p:cNvPr id="3" name="Text 0">
            <a:extLst>
              <a:ext uri="{FF2B5EF4-FFF2-40B4-BE49-F238E27FC236}">
                <a16:creationId xmlns:a16="http://schemas.microsoft.com/office/drawing/2014/main" id="{83201793-6117-E4D4-6C11-B089894DC437}"/>
              </a:ext>
            </a:extLst>
          </p:cNvPr>
          <p:cNvSpPr/>
          <p:nvPr/>
        </p:nvSpPr>
        <p:spPr>
          <a:xfrm>
            <a:off x="112666" y="1403099"/>
            <a:ext cx="8193981" cy="1408033"/>
          </a:xfrm>
          <a:prstGeom prst="rect">
            <a:avLst/>
          </a:prstGeom>
          <a:noFill/>
          <a:ln/>
        </p:spPr>
        <p:txBody>
          <a:bodyPr wrap="square" lIns="0" tIns="0" rIns="0" bIns="0" rtlCol="0" anchor="t"/>
          <a:lstStyle/>
          <a:p>
            <a:pPr marL="0" indent="0">
              <a:lnSpc>
                <a:spcPts val="5500"/>
              </a:lnSpc>
              <a:buNone/>
            </a:pPr>
            <a:r>
              <a:rPr lang="en-US" sz="3200" dirty="0">
                <a:latin typeface="Arial Black" panose="020B0A04020102020204" pitchFamily="34" charset="0"/>
                <a:ea typeface="Nunito Semi Bold" pitchFamily="34" charset="-122"/>
                <a:cs typeface="Nunito Semi Bold" pitchFamily="34" charset="-120"/>
              </a:rPr>
              <a:t>Neural Dust:</a:t>
            </a:r>
            <a:endParaRPr lang="en-US" sz="3200" dirty="0">
              <a:latin typeface="Arial Black" panose="020B0A04020102020204" pitchFamily="34" charset="0"/>
            </a:endParaRPr>
          </a:p>
        </p:txBody>
      </p:sp>
      <p:sp>
        <p:nvSpPr>
          <p:cNvPr id="4" name="Text 2">
            <a:extLst>
              <a:ext uri="{FF2B5EF4-FFF2-40B4-BE49-F238E27FC236}">
                <a16:creationId xmlns:a16="http://schemas.microsoft.com/office/drawing/2014/main" id="{B7D67F0E-666D-6718-1812-A68123EB94E0}"/>
              </a:ext>
            </a:extLst>
          </p:cNvPr>
          <p:cNvSpPr/>
          <p:nvPr/>
        </p:nvSpPr>
        <p:spPr>
          <a:xfrm>
            <a:off x="112666" y="1924040"/>
            <a:ext cx="8730303" cy="2149514"/>
          </a:xfrm>
          <a:prstGeom prst="rect">
            <a:avLst/>
          </a:prstGeom>
          <a:noFill/>
          <a:ln/>
        </p:spPr>
        <p:txBody>
          <a:bodyPr wrap="square" lIns="0" tIns="0" rIns="0" bIns="0" rtlCol="0" anchor="t"/>
          <a:lstStyle/>
          <a:p>
            <a:pPr marL="342900" indent="-342900">
              <a:lnSpc>
                <a:spcPts val="3000"/>
              </a:lnSpc>
              <a:buFont typeface="Arial" panose="020B0604020202020204" pitchFamily="34" charset="0"/>
              <a:buChar char="•"/>
            </a:pPr>
            <a:r>
              <a:rPr lang="en-US" dirty="0">
                <a:latin typeface="Arial" panose="020B0604020202020204" pitchFamily="34" charset="0"/>
                <a:ea typeface="PT Sans" pitchFamily="34" charset="-122"/>
                <a:cs typeface="Arial" panose="020B0604020202020204" pitchFamily="34" charset="0"/>
              </a:rPr>
              <a:t>Imagine a world where devices monitor organs or control prosthetics without wires or invasive surgeries. This isn't science fiction; it's the promise of Neural Dust. </a:t>
            </a:r>
          </a:p>
          <a:p>
            <a:pPr marL="342900" indent="-342900">
              <a:lnSpc>
                <a:spcPts val="3000"/>
              </a:lnSpc>
              <a:buFont typeface="Arial" panose="020B0604020202020204" pitchFamily="34" charset="0"/>
              <a:buChar char="•"/>
            </a:pPr>
            <a:r>
              <a:rPr lang="en-US" dirty="0">
                <a:latin typeface="Arial" panose="020B0604020202020204" pitchFamily="34" charset="0"/>
                <a:ea typeface="PT Sans" pitchFamily="34" charset="-122"/>
                <a:cs typeface="Arial" panose="020B0604020202020204" pitchFamily="34" charset="0"/>
              </a:rPr>
              <a:t>These groundbreaking systems represent a paradigm shift in medical technology, bridging the gap between human biology and advanced electronics</a:t>
            </a:r>
            <a:endParaRPr lang="en-US" sz="2000" dirty="0"/>
          </a:p>
        </p:txBody>
      </p:sp>
      <p:pic>
        <p:nvPicPr>
          <p:cNvPr id="1028" name="Picture 4" descr="Neural Dust: Operation, Features, and Applications | RF Wireless World">
            <a:extLst>
              <a:ext uri="{FF2B5EF4-FFF2-40B4-BE49-F238E27FC236}">
                <a16:creationId xmlns:a16="http://schemas.microsoft.com/office/drawing/2014/main" id="{3BB8E444-B20C-3921-13CB-4731A742FE6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62560" y="3188321"/>
            <a:ext cx="3824812" cy="2468409"/>
          </a:xfrm>
          <a:prstGeom prst="rect">
            <a:avLst/>
          </a:prstGeom>
          <a:noFill/>
          <a:extLst>
            <a:ext uri="{909E8E84-426E-40DD-AFC4-6F175D3DCCD1}">
              <a14:hiddenFill xmlns:a14="http://schemas.microsoft.com/office/drawing/2010/main">
                <a:solidFill>
                  <a:srgbClr val="FFFFFF"/>
                </a:solidFill>
              </a14:hiddenFill>
            </a:ext>
          </a:extLst>
        </p:spPr>
      </p:pic>
      <p:sp>
        <p:nvSpPr>
          <p:cNvPr id="19" name="Date Placeholder 14">
            <a:extLst>
              <a:ext uri="{FF2B5EF4-FFF2-40B4-BE49-F238E27FC236}">
                <a16:creationId xmlns:a16="http://schemas.microsoft.com/office/drawing/2014/main" id="{2FEA7B3E-2F9E-B49D-A9D1-A255611BA7B7}"/>
              </a:ext>
            </a:extLst>
          </p:cNvPr>
          <p:cNvSpPr>
            <a:spLocks noGrp="1"/>
          </p:cNvSpPr>
          <p:nvPr>
            <p:ph type="dt" sz="half" idx="10"/>
          </p:nvPr>
        </p:nvSpPr>
        <p:spPr>
          <a:xfrm>
            <a:off x="144140" y="6520909"/>
            <a:ext cx="2743200" cy="365125"/>
          </a:xfrm>
        </p:spPr>
        <p:txBody>
          <a:bodyPr/>
          <a:lstStyle/>
          <a:p>
            <a:r>
              <a:rPr lang="en-US" dirty="0"/>
              <a:t>12/08/2025</a:t>
            </a:r>
          </a:p>
        </p:txBody>
      </p:sp>
    </p:spTree>
    <p:extLst>
      <p:ext uri="{BB962C8B-B14F-4D97-AF65-F5344CB8AC3E}">
        <p14:creationId xmlns:p14="http://schemas.microsoft.com/office/powerpoint/2010/main" val="613780568"/>
      </p:ext>
    </p:extLst>
  </p:cSld>
  <p:clrMapOvr>
    <a:masterClrMapping/>
  </p:clrMapOvr>
  <p:transition>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3" name="Picture 5" descr="Sprinkling of neural dust opens door to electroceuticals - Berkeley News">
            <a:extLst>
              <a:ext uri="{FF2B5EF4-FFF2-40B4-BE49-F238E27FC236}">
                <a16:creationId xmlns:a16="http://schemas.microsoft.com/office/drawing/2014/main" id="{D27AC2E4-251E-0A2B-D161-F244618870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1271" y="3500147"/>
            <a:ext cx="4725596" cy="3150397"/>
          </a:xfrm>
          <a:prstGeom prst="rect">
            <a:avLst/>
          </a:prstGeom>
          <a:noFill/>
          <a:extLst>
            <a:ext uri="{909E8E84-426E-40DD-AFC4-6F175D3DCCD1}">
              <a14:hiddenFill xmlns:a14="http://schemas.microsoft.com/office/drawing/2010/main">
                <a:solidFill>
                  <a:srgbClr val="FFFFFF"/>
                </a:solidFill>
              </a14:hiddenFill>
            </a:ext>
          </a:extLst>
        </p:spPr>
      </p:pic>
      <p:sp>
        <p:nvSpPr>
          <p:cNvPr id="2" name="object 2"/>
          <p:cNvSpPr/>
          <p:nvPr/>
        </p:nvSpPr>
        <p:spPr>
          <a:xfrm>
            <a:off x="6079601" y="0"/>
            <a:ext cx="6112399"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0096"/>
          </a:solidFill>
        </p:spPr>
        <p:txBody>
          <a:bodyPr wrap="square" lIns="0" tIns="0" rIns="0" bIns="0" rtlCol="0"/>
          <a:lstStyle/>
          <a:p>
            <a:endParaRPr sz="3804"/>
          </a:p>
        </p:txBody>
      </p:sp>
      <p:sp>
        <p:nvSpPr>
          <p:cNvPr id="10" name="object 10"/>
          <p:cNvSpPr/>
          <p:nvPr/>
        </p:nvSpPr>
        <p:spPr>
          <a:xfrm>
            <a:off x="2983" y="6581182"/>
            <a:ext cx="1096475" cy="267071"/>
          </a:xfrm>
          <a:custGeom>
            <a:avLst/>
            <a:gdLst/>
            <a:ahLst/>
            <a:cxnLst/>
            <a:rect l="l" t="t" r="r" b="b"/>
            <a:pathLst>
              <a:path w="518795" h="126364">
                <a:moveTo>
                  <a:pt x="518375" y="0"/>
                </a:moveTo>
                <a:lnTo>
                  <a:pt x="0" y="0"/>
                </a:lnTo>
                <a:lnTo>
                  <a:pt x="0" y="126123"/>
                </a:lnTo>
                <a:lnTo>
                  <a:pt x="518375" y="126123"/>
                </a:lnTo>
                <a:lnTo>
                  <a:pt x="518375" y="0"/>
                </a:lnTo>
                <a:close/>
              </a:path>
            </a:pathLst>
          </a:custGeom>
          <a:solidFill>
            <a:srgbClr val="000070"/>
          </a:solidFill>
        </p:spPr>
        <p:txBody>
          <a:bodyPr wrap="square" lIns="0" tIns="0" rIns="0" bIns="0" rtlCol="0"/>
          <a:lstStyle/>
          <a:p>
            <a:endParaRPr sz="3804"/>
          </a:p>
        </p:txBody>
      </p:sp>
      <p:grpSp>
        <p:nvGrpSpPr>
          <p:cNvPr id="11" name="object 11"/>
          <p:cNvGrpSpPr/>
          <p:nvPr/>
        </p:nvGrpSpPr>
        <p:grpSpPr>
          <a:xfrm>
            <a:off x="1208166" y="6581182"/>
            <a:ext cx="10968774" cy="267071"/>
            <a:chOff x="570230" y="3113874"/>
            <a:chExt cx="5189855" cy="126364"/>
          </a:xfrm>
        </p:grpSpPr>
        <p:sp>
          <p:nvSpPr>
            <p:cNvPr id="12" name="object 12"/>
            <p:cNvSpPr/>
            <p:nvPr/>
          </p:nvSpPr>
          <p:spPr>
            <a:xfrm>
              <a:off x="570230" y="3113874"/>
              <a:ext cx="1152525" cy="126364"/>
            </a:xfrm>
            <a:custGeom>
              <a:avLst/>
              <a:gdLst/>
              <a:ahLst/>
              <a:cxnLst/>
              <a:rect l="l" t="t" r="r" b="b"/>
              <a:pathLst>
                <a:path w="1152525" h="126364">
                  <a:moveTo>
                    <a:pt x="1151978" y="0"/>
                  </a:moveTo>
                  <a:lnTo>
                    <a:pt x="0" y="0"/>
                  </a:lnTo>
                  <a:lnTo>
                    <a:pt x="0" y="126123"/>
                  </a:lnTo>
                  <a:lnTo>
                    <a:pt x="1151978" y="126123"/>
                  </a:lnTo>
                  <a:lnTo>
                    <a:pt x="1151978" y="0"/>
                  </a:lnTo>
                  <a:close/>
                </a:path>
              </a:pathLst>
            </a:custGeom>
            <a:solidFill>
              <a:srgbClr val="00004B"/>
            </a:solidFill>
          </p:spPr>
          <p:txBody>
            <a:bodyPr wrap="square" lIns="0" tIns="0" rIns="0" bIns="0" rtlCol="0"/>
            <a:lstStyle/>
            <a:p>
              <a:endParaRPr sz="3804"/>
            </a:p>
          </p:txBody>
        </p:sp>
        <p:sp>
          <p:nvSpPr>
            <p:cNvPr id="13" name="object 13"/>
            <p:cNvSpPr/>
            <p:nvPr/>
          </p:nvSpPr>
          <p:spPr>
            <a:xfrm>
              <a:off x="1751050" y="3113874"/>
              <a:ext cx="4009390" cy="126364"/>
            </a:xfrm>
            <a:custGeom>
              <a:avLst/>
              <a:gdLst/>
              <a:ahLst/>
              <a:cxnLst/>
              <a:rect l="l" t="t" r="r" b="b"/>
              <a:pathLst>
                <a:path w="4009390" h="126364">
                  <a:moveTo>
                    <a:pt x="0" y="126123"/>
                  </a:moveTo>
                  <a:lnTo>
                    <a:pt x="4008945" y="126123"/>
                  </a:lnTo>
                  <a:lnTo>
                    <a:pt x="4008945" y="0"/>
                  </a:lnTo>
                  <a:lnTo>
                    <a:pt x="0" y="0"/>
                  </a:lnTo>
                  <a:lnTo>
                    <a:pt x="0" y="126123"/>
                  </a:lnTo>
                  <a:close/>
                </a:path>
              </a:pathLst>
            </a:custGeom>
            <a:solidFill>
              <a:srgbClr val="000070"/>
            </a:solidFill>
          </p:spPr>
          <p:txBody>
            <a:bodyPr wrap="square" lIns="0" tIns="0" rIns="0" bIns="0" rtlCol="0"/>
            <a:lstStyle/>
            <a:p>
              <a:endParaRPr sz="3804"/>
            </a:p>
          </p:txBody>
        </p:sp>
      </p:grpSp>
      <p:sp>
        <p:nvSpPr>
          <p:cNvPr id="9" name="object 2">
            <a:extLst>
              <a:ext uri="{FF2B5EF4-FFF2-40B4-BE49-F238E27FC236}">
                <a16:creationId xmlns:a16="http://schemas.microsoft.com/office/drawing/2014/main" id="{299B6723-4B3E-6B6E-2F27-F6B461A50901}"/>
              </a:ext>
            </a:extLst>
          </p:cNvPr>
          <p:cNvSpPr/>
          <p:nvPr/>
        </p:nvSpPr>
        <p:spPr>
          <a:xfrm>
            <a:off x="0" y="-2489"/>
            <a:ext cx="6079602"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2060"/>
          </a:solidFill>
        </p:spPr>
        <p:txBody>
          <a:bodyPr wrap="square" lIns="0" tIns="0" rIns="0" bIns="0" rtlCol="0"/>
          <a:lstStyle/>
          <a:p>
            <a:endParaRPr sz="3804"/>
          </a:p>
        </p:txBody>
      </p:sp>
      <p:pic>
        <p:nvPicPr>
          <p:cNvPr id="23" name="object 4">
            <a:extLst>
              <a:ext uri="{FF2B5EF4-FFF2-40B4-BE49-F238E27FC236}">
                <a16:creationId xmlns:a16="http://schemas.microsoft.com/office/drawing/2014/main" id="{BC1C5645-42F8-8F64-BD00-FEFFC19C4F1B}"/>
              </a:ext>
            </a:extLst>
          </p:cNvPr>
          <p:cNvPicPr/>
          <p:nvPr/>
        </p:nvPicPr>
        <p:blipFill>
          <a:blip r:embed="rId3" cstate="print"/>
          <a:stretch>
            <a:fillRect/>
          </a:stretch>
        </p:blipFill>
        <p:spPr>
          <a:xfrm>
            <a:off x="-16400" y="292742"/>
            <a:ext cx="12192000" cy="796091"/>
          </a:xfrm>
          <a:prstGeom prst="rect">
            <a:avLst/>
          </a:prstGeom>
        </p:spPr>
      </p:pic>
      <p:sp>
        <p:nvSpPr>
          <p:cNvPr id="25" name="TextBox 24">
            <a:extLst>
              <a:ext uri="{FF2B5EF4-FFF2-40B4-BE49-F238E27FC236}">
                <a16:creationId xmlns:a16="http://schemas.microsoft.com/office/drawing/2014/main" id="{385C133A-653C-F262-4A28-CF8B77F9FFA4}"/>
              </a:ext>
            </a:extLst>
          </p:cNvPr>
          <p:cNvSpPr txBox="1"/>
          <p:nvPr/>
        </p:nvSpPr>
        <p:spPr>
          <a:xfrm>
            <a:off x="293756" y="334570"/>
            <a:ext cx="4168515" cy="505138"/>
          </a:xfrm>
          <a:prstGeom prst="rect">
            <a:avLst/>
          </a:prstGeom>
          <a:noFill/>
        </p:spPr>
        <p:txBody>
          <a:bodyPr wrap="square">
            <a:spAutoFit/>
          </a:bodyPr>
          <a:lstStyle/>
          <a:p>
            <a:pPr marL="12700" marR="5080">
              <a:lnSpc>
                <a:spcPct val="102600"/>
              </a:lnSpc>
              <a:spcBef>
                <a:spcPts val="55"/>
              </a:spcBef>
            </a:pPr>
            <a:r>
              <a:rPr lang="en-US" sz="2800" b="1" spc="-30" dirty="0">
                <a:solidFill>
                  <a:schemeClr val="bg1"/>
                </a:solidFill>
                <a:latin typeface="Microsoft Sans Serif"/>
                <a:cs typeface="Microsoft Sans Serif"/>
              </a:rPr>
              <a:t>History</a:t>
            </a:r>
            <a:endParaRPr lang="en-IN" sz="2800" b="1" spc="-30" dirty="0">
              <a:solidFill>
                <a:schemeClr val="bg1"/>
              </a:solidFill>
              <a:latin typeface="Microsoft Sans Serif"/>
              <a:cs typeface="Microsoft Sans Serif"/>
            </a:endParaRPr>
          </a:p>
        </p:txBody>
      </p:sp>
      <p:sp>
        <p:nvSpPr>
          <p:cNvPr id="18" name="Footer Placeholder 17">
            <a:extLst>
              <a:ext uri="{FF2B5EF4-FFF2-40B4-BE49-F238E27FC236}">
                <a16:creationId xmlns:a16="http://schemas.microsoft.com/office/drawing/2014/main" id="{0502BFE9-64F4-4484-8161-EFF3199B758E}"/>
              </a:ext>
            </a:extLst>
          </p:cNvPr>
          <p:cNvSpPr>
            <a:spLocks noGrp="1"/>
          </p:cNvSpPr>
          <p:nvPr>
            <p:ph type="ftr" sz="quarter" idx="11"/>
          </p:nvPr>
        </p:nvSpPr>
        <p:spPr>
          <a:xfrm>
            <a:off x="4099817" y="6513739"/>
            <a:ext cx="4114800" cy="365125"/>
          </a:xfrm>
        </p:spPr>
        <p:txBody>
          <a:bodyPr/>
          <a:lstStyle/>
          <a:p>
            <a:r>
              <a:rPr lang="en-US" dirty="0"/>
              <a:t>NEURAL DUST</a:t>
            </a:r>
          </a:p>
        </p:txBody>
      </p:sp>
      <p:sp>
        <p:nvSpPr>
          <p:cNvPr id="19" name="Slide Number Placeholder 18">
            <a:extLst>
              <a:ext uri="{FF2B5EF4-FFF2-40B4-BE49-F238E27FC236}">
                <a16:creationId xmlns:a16="http://schemas.microsoft.com/office/drawing/2014/main" id="{DF3CD344-3238-85F1-8766-CF0BC9BC65F9}"/>
              </a:ext>
            </a:extLst>
          </p:cNvPr>
          <p:cNvSpPr>
            <a:spLocks noGrp="1"/>
          </p:cNvSpPr>
          <p:nvPr>
            <p:ph type="sldNum" sz="quarter" idx="12"/>
          </p:nvPr>
        </p:nvSpPr>
        <p:spPr>
          <a:xfrm>
            <a:off x="8733034" y="6513738"/>
            <a:ext cx="2743200" cy="365125"/>
          </a:xfrm>
        </p:spPr>
        <p:txBody>
          <a:bodyPr/>
          <a:lstStyle/>
          <a:p>
            <a:fld id="{8AFB8F4B-67FE-5E4C-86BA-9FFDB88725ED}" type="slidenum">
              <a:rPr lang="en-US" smtClean="0"/>
              <a:t>4</a:t>
            </a:fld>
            <a:endParaRPr lang="en-US" dirty="0"/>
          </a:p>
        </p:txBody>
      </p:sp>
      <p:sp>
        <p:nvSpPr>
          <p:cNvPr id="3" name="Shape 2">
            <a:extLst>
              <a:ext uri="{FF2B5EF4-FFF2-40B4-BE49-F238E27FC236}">
                <a16:creationId xmlns:a16="http://schemas.microsoft.com/office/drawing/2014/main" id="{A9AFDC91-97F3-2AA4-1C08-F9ED2416B799}"/>
              </a:ext>
            </a:extLst>
          </p:cNvPr>
          <p:cNvSpPr/>
          <p:nvPr/>
        </p:nvSpPr>
        <p:spPr>
          <a:xfrm>
            <a:off x="846197" y="1821974"/>
            <a:ext cx="837724" cy="30480"/>
          </a:xfrm>
          <a:prstGeom prst="roundRect">
            <a:avLst>
              <a:gd name="adj" fmla="val 1178055"/>
            </a:avLst>
          </a:prstGeom>
          <a:solidFill>
            <a:srgbClr val="F2B42D"/>
          </a:solidFill>
          <a:ln/>
        </p:spPr>
      </p:sp>
      <p:sp>
        <p:nvSpPr>
          <p:cNvPr id="4" name="Shape 3">
            <a:extLst>
              <a:ext uri="{FF2B5EF4-FFF2-40B4-BE49-F238E27FC236}">
                <a16:creationId xmlns:a16="http://schemas.microsoft.com/office/drawing/2014/main" id="{032ECE88-36F3-C7BB-6BBA-EB1E6BFFC259}"/>
              </a:ext>
            </a:extLst>
          </p:cNvPr>
          <p:cNvSpPr/>
          <p:nvPr/>
        </p:nvSpPr>
        <p:spPr>
          <a:xfrm>
            <a:off x="338157" y="1568013"/>
            <a:ext cx="538520" cy="538520"/>
          </a:xfrm>
          <a:prstGeom prst="roundRect">
            <a:avLst>
              <a:gd name="adj" fmla="val 66677"/>
            </a:avLst>
          </a:prstGeom>
          <a:solidFill>
            <a:srgbClr val="00002E"/>
          </a:solidFill>
          <a:ln w="22860">
            <a:solidFill>
              <a:srgbClr val="F2B42D"/>
            </a:solidFill>
            <a:prstDash val="solid"/>
          </a:ln>
        </p:spPr>
      </p:sp>
      <p:sp>
        <p:nvSpPr>
          <p:cNvPr id="5" name="Text 4">
            <a:extLst>
              <a:ext uri="{FF2B5EF4-FFF2-40B4-BE49-F238E27FC236}">
                <a16:creationId xmlns:a16="http://schemas.microsoft.com/office/drawing/2014/main" id="{0C970A86-8369-B535-C138-89ACE2A8C37B}"/>
              </a:ext>
            </a:extLst>
          </p:cNvPr>
          <p:cNvSpPr/>
          <p:nvPr/>
        </p:nvSpPr>
        <p:spPr>
          <a:xfrm>
            <a:off x="506035" y="1668264"/>
            <a:ext cx="202763" cy="337899"/>
          </a:xfrm>
          <a:prstGeom prst="rect">
            <a:avLst/>
          </a:prstGeom>
          <a:noFill/>
          <a:ln/>
        </p:spPr>
        <p:txBody>
          <a:bodyPr wrap="none" lIns="0" tIns="0" rIns="0" bIns="0" rtlCol="0" anchor="t"/>
          <a:lstStyle/>
          <a:p>
            <a:pPr marL="0" indent="0" algn="ctr">
              <a:lnSpc>
                <a:spcPts val="2650"/>
              </a:lnSpc>
              <a:buNone/>
            </a:pPr>
            <a:r>
              <a:rPr lang="en-US" sz="2650" dirty="0">
                <a:solidFill>
                  <a:srgbClr val="FFFFFF"/>
                </a:solidFill>
                <a:latin typeface="Nunito Semi Bold" pitchFamily="34" charset="0"/>
                <a:ea typeface="Nunito Semi Bold" pitchFamily="34" charset="-122"/>
                <a:cs typeface="Nunito Semi Bold" pitchFamily="34" charset="-120"/>
              </a:rPr>
              <a:t>1</a:t>
            </a:r>
            <a:endParaRPr lang="en-US" sz="2650" dirty="0"/>
          </a:p>
        </p:txBody>
      </p:sp>
      <p:sp>
        <p:nvSpPr>
          <p:cNvPr id="6" name="Text 5">
            <a:extLst>
              <a:ext uri="{FF2B5EF4-FFF2-40B4-BE49-F238E27FC236}">
                <a16:creationId xmlns:a16="http://schemas.microsoft.com/office/drawing/2014/main" id="{49A39606-1409-486F-EE40-B53B67B75C3D}"/>
              </a:ext>
            </a:extLst>
          </p:cNvPr>
          <p:cNvSpPr/>
          <p:nvPr/>
        </p:nvSpPr>
        <p:spPr>
          <a:xfrm>
            <a:off x="934144" y="1477525"/>
            <a:ext cx="2816185" cy="351949"/>
          </a:xfrm>
          <a:prstGeom prst="rect">
            <a:avLst/>
          </a:prstGeom>
          <a:noFill/>
          <a:ln/>
        </p:spPr>
        <p:txBody>
          <a:bodyPr wrap="none" lIns="0" tIns="0" rIns="0" bIns="0" rtlCol="0" anchor="t"/>
          <a:lstStyle/>
          <a:p>
            <a:pPr marL="0" indent="0" algn="l">
              <a:lnSpc>
                <a:spcPts val="2750"/>
              </a:lnSpc>
              <a:buNone/>
            </a:pPr>
            <a:r>
              <a:rPr lang="en-US" sz="2400" b="1" dirty="0"/>
              <a:t>2013</a:t>
            </a:r>
            <a:endParaRPr lang="en-US" sz="2200" dirty="0"/>
          </a:p>
        </p:txBody>
      </p:sp>
      <p:sp>
        <p:nvSpPr>
          <p:cNvPr id="29" name="Shape 2">
            <a:extLst>
              <a:ext uri="{FF2B5EF4-FFF2-40B4-BE49-F238E27FC236}">
                <a16:creationId xmlns:a16="http://schemas.microsoft.com/office/drawing/2014/main" id="{C75AEAB0-6204-ED66-71E0-A8E78270E354}"/>
              </a:ext>
            </a:extLst>
          </p:cNvPr>
          <p:cNvSpPr/>
          <p:nvPr/>
        </p:nvSpPr>
        <p:spPr>
          <a:xfrm>
            <a:off x="6921877" y="1872774"/>
            <a:ext cx="837724" cy="30480"/>
          </a:xfrm>
          <a:prstGeom prst="roundRect">
            <a:avLst>
              <a:gd name="adj" fmla="val 1178055"/>
            </a:avLst>
          </a:prstGeom>
          <a:solidFill>
            <a:srgbClr val="F2B42D"/>
          </a:solidFill>
          <a:ln/>
        </p:spPr>
      </p:sp>
      <p:sp>
        <p:nvSpPr>
          <p:cNvPr id="30" name="Shape 3">
            <a:extLst>
              <a:ext uri="{FF2B5EF4-FFF2-40B4-BE49-F238E27FC236}">
                <a16:creationId xmlns:a16="http://schemas.microsoft.com/office/drawing/2014/main" id="{3C91D02E-736B-DB5D-6D10-756AB85AC720}"/>
              </a:ext>
            </a:extLst>
          </p:cNvPr>
          <p:cNvSpPr/>
          <p:nvPr/>
        </p:nvSpPr>
        <p:spPr>
          <a:xfrm>
            <a:off x="6413837" y="1618813"/>
            <a:ext cx="538520" cy="538520"/>
          </a:xfrm>
          <a:prstGeom prst="roundRect">
            <a:avLst>
              <a:gd name="adj" fmla="val 66677"/>
            </a:avLst>
          </a:prstGeom>
          <a:solidFill>
            <a:srgbClr val="00002E"/>
          </a:solidFill>
          <a:ln w="22860">
            <a:solidFill>
              <a:srgbClr val="F2B42D"/>
            </a:solidFill>
            <a:prstDash val="solid"/>
          </a:ln>
        </p:spPr>
      </p:sp>
      <p:sp>
        <p:nvSpPr>
          <p:cNvPr id="31" name="Text 4">
            <a:extLst>
              <a:ext uri="{FF2B5EF4-FFF2-40B4-BE49-F238E27FC236}">
                <a16:creationId xmlns:a16="http://schemas.microsoft.com/office/drawing/2014/main" id="{E1B1016C-A290-D817-C421-8EEC0DA386E2}"/>
              </a:ext>
            </a:extLst>
          </p:cNvPr>
          <p:cNvSpPr/>
          <p:nvPr/>
        </p:nvSpPr>
        <p:spPr>
          <a:xfrm>
            <a:off x="6581715" y="1719064"/>
            <a:ext cx="202763" cy="337899"/>
          </a:xfrm>
          <a:prstGeom prst="rect">
            <a:avLst/>
          </a:prstGeom>
          <a:noFill/>
          <a:ln/>
        </p:spPr>
        <p:txBody>
          <a:bodyPr wrap="none" lIns="0" tIns="0" rIns="0" bIns="0" rtlCol="0" anchor="t"/>
          <a:lstStyle/>
          <a:p>
            <a:pPr marL="0" indent="0" algn="ctr">
              <a:lnSpc>
                <a:spcPts val="2650"/>
              </a:lnSpc>
              <a:buNone/>
            </a:pPr>
            <a:r>
              <a:rPr lang="en-US" sz="2650" dirty="0">
                <a:solidFill>
                  <a:srgbClr val="FFFFFF"/>
                </a:solidFill>
                <a:latin typeface="Nunito Semi Bold" pitchFamily="34" charset="0"/>
              </a:rPr>
              <a:t>4</a:t>
            </a:r>
            <a:endParaRPr lang="en-US" sz="2650" dirty="0"/>
          </a:p>
        </p:txBody>
      </p:sp>
      <p:sp>
        <p:nvSpPr>
          <p:cNvPr id="35" name="Text 10">
            <a:extLst>
              <a:ext uri="{FF2B5EF4-FFF2-40B4-BE49-F238E27FC236}">
                <a16:creationId xmlns:a16="http://schemas.microsoft.com/office/drawing/2014/main" id="{4FD55B42-91B4-10E2-8918-08905FB376BD}"/>
              </a:ext>
            </a:extLst>
          </p:cNvPr>
          <p:cNvSpPr/>
          <p:nvPr/>
        </p:nvSpPr>
        <p:spPr>
          <a:xfrm>
            <a:off x="7033580" y="1543089"/>
            <a:ext cx="2816185" cy="351949"/>
          </a:xfrm>
          <a:prstGeom prst="rect">
            <a:avLst/>
          </a:prstGeom>
          <a:noFill/>
          <a:ln/>
        </p:spPr>
        <p:txBody>
          <a:bodyPr wrap="none" lIns="0" tIns="0" rIns="0" bIns="0" rtlCol="0" anchor="t"/>
          <a:lstStyle/>
          <a:p>
            <a:pPr marL="0" indent="0" algn="l">
              <a:lnSpc>
                <a:spcPts val="2750"/>
              </a:lnSpc>
              <a:buNone/>
            </a:pPr>
            <a:r>
              <a:rPr lang="en-IN" sz="2400" b="1" dirty="0"/>
              <a:t>2016 onward</a:t>
            </a:r>
            <a:endParaRPr lang="en-US" sz="2200" b="1" dirty="0"/>
          </a:p>
        </p:txBody>
      </p:sp>
      <p:sp>
        <p:nvSpPr>
          <p:cNvPr id="27" name="Rectangle 2">
            <a:extLst>
              <a:ext uri="{FF2B5EF4-FFF2-40B4-BE49-F238E27FC236}">
                <a16:creationId xmlns:a16="http://schemas.microsoft.com/office/drawing/2014/main" id="{E2BFC79A-6310-E20F-7D4E-D8722F1E563A}"/>
              </a:ext>
            </a:extLst>
          </p:cNvPr>
          <p:cNvSpPr>
            <a:spLocks noChangeArrowheads="1"/>
          </p:cNvSpPr>
          <p:nvPr/>
        </p:nvSpPr>
        <p:spPr bwMode="auto">
          <a:xfrm>
            <a:off x="790021" y="1821974"/>
            <a:ext cx="5069366"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Concept introduced by a research team at </a:t>
            </a:r>
            <a:r>
              <a:rPr kumimoji="0" lang="en-US" altLang="en-US" sz="1800" b="1" i="0" u="none" strike="noStrike" cap="none" normalizeH="0" baseline="0" dirty="0">
                <a:ln>
                  <a:noFill/>
                </a:ln>
                <a:solidFill>
                  <a:schemeClr val="tx1"/>
                </a:solidFill>
                <a:effectLst/>
                <a:latin typeface="Arial" panose="020B0604020202020204" pitchFamily="34" charset="0"/>
              </a:rPr>
              <a:t>University of California, Berkeley</a:t>
            </a:r>
            <a:r>
              <a:rPr kumimoji="0" lang="en-US" altLang="en-US" sz="1800" b="0" i="0" u="none" strike="noStrike" cap="none" normalizeH="0" baseline="0" dirty="0">
                <a:ln>
                  <a:noFill/>
                </a:ln>
                <a:solidFill>
                  <a:schemeClr val="tx1"/>
                </a:solidFill>
                <a:effectLst/>
                <a:latin typeface="Arial" panose="020B0604020202020204" pitchFamily="34" charset="0"/>
              </a:rPr>
              <a:t> led by </a:t>
            </a:r>
            <a:r>
              <a:rPr kumimoji="0" lang="en-US" altLang="en-US" sz="1800" b="0" i="1" u="none" strike="noStrike" cap="none" normalizeH="0" baseline="0" dirty="0">
                <a:ln>
                  <a:noFill/>
                </a:ln>
                <a:solidFill>
                  <a:schemeClr val="tx1"/>
                </a:solidFill>
                <a:effectLst/>
                <a:latin typeface="Arial" panose="020B0604020202020204" pitchFamily="34" charset="0"/>
              </a:rPr>
              <a:t>Michel </a:t>
            </a:r>
            <a:r>
              <a:rPr kumimoji="0" lang="en-US" altLang="en-US" sz="1800" b="0" i="1" u="none" strike="noStrike" cap="none" normalizeH="0" baseline="0" dirty="0" err="1">
                <a:ln>
                  <a:noFill/>
                </a:ln>
                <a:solidFill>
                  <a:schemeClr val="tx1"/>
                </a:solidFill>
                <a:effectLst/>
                <a:latin typeface="Arial" panose="020B0604020202020204" pitchFamily="34" charset="0"/>
              </a:rPr>
              <a:t>Maharbiz</a:t>
            </a:r>
            <a:r>
              <a:rPr kumimoji="0" lang="en-US" altLang="en-US" sz="1800" b="0" i="0" u="none" strike="noStrike" cap="none" normalizeH="0" baseline="0" dirty="0">
                <a:ln>
                  <a:noFill/>
                </a:ln>
                <a:solidFill>
                  <a:schemeClr val="tx1"/>
                </a:solidFill>
                <a:effectLst/>
                <a:latin typeface="Arial" panose="020B0604020202020204" pitchFamily="34" charset="0"/>
              </a:rPr>
              <a:t> and </a:t>
            </a:r>
            <a:r>
              <a:rPr kumimoji="0" lang="en-US" altLang="en-US" sz="1800" b="0" i="1" u="none" strike="noStrike" cap="none" normalizeH="0" baseline="0" dirty="0">
                <a:ln>
                  <a:noFill/>
                </a:ln>
                <a:solidFill>
                  <a:schemeClr val="tx1"/>
                </a:solidFill>
                <a:effectLst/>
                <a:latin typeface="Arial" panose="020B0604020202020204" pitchFamily="34" charset="0"/>
              </a:rPr>
              <a:t>José Carmena</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Goal: Replace bulky wired implants with tiny wireless sensors.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Early experiments: Animal trials to monitor nerve signals.</a:t>
            </a:r>
          </a:p>
        </p:txBody>
      </p:sp>
      <p:sp>
        <p:nvSpPr>
          <p:cNvPr id="32" name="Rectangle 3">
            <a:extLst>
              <a:ext uri="{FF2B5EF4-FFF2-40B4-BE49-F238E27FC236}">
                <a16:creationId xmlns:a16="http://schemas.microsoft.com/office/drawing/2014/main" id="{F79ADB69-5A70-265C-D36E-68C18CF2B5D9}"/>
              </a:ext>
            </a:extLst>
          </p:cNvPr>
          <p:cNvSpPr>
            <a:spLocks noChangeArrowheads="1"/>
          </p:cNvSpPr>
          <p:nvPr/>
        </p:nvSpPr>
        <p:spPr bwMode="auto">
          <a:xfrm>
            <a:off x="6921877" y="1852454"/>
            <a:ext cx="5239644"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Miniaturization improved; tested for brain and muscle signal monitoring.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Present – Research expanding into prosthetics, electroceuticals, and brain-computer interfaces.</a:t>
            </a:r>
          </a:p>
        </p:txBody>
      </p:sp>
      <p:pic>
        <p:nvPicPr>
          <p:cNvPr id="2055" name="Picture 7" descr="Design and Implementation of a Simulation Framework for a Bio–Neural Dust  System">
            <a:extLst>
              <a:ext uri="{FF2B5EF4-FFF2-40B4-BE49-F238E27FC236}">
                <a16:creationId xmlns:a16="http://schemas.microsoft.com/office/drawing/2014/main" id="{286CB4A7-6985-62C3-4B8B-2B3B17A5B43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0" y="3023387"/>
            <a:ext cx="5811678" cy="2849084"/>
          </a:xfrm>
          <a:prstGeom prst="rect">
            <a:avLst/>
          </a:prstGeom>
          <a:noFill/>
          <a:extLst>
            <a:ext uri="{909E8E84-426E-40DD-AFC4-6F175D3DCCD1}">
              <a14:hiddenFill xmlns:a14="http://schemas.microsoft.com/office/drawing/2010/main">
                <a:solidFill>
                  <a:srgbClr val="FFFFFF"/>
                </a:solidFill>
              </a14:hiddenFill>
            </a:ext>
          </a:extLst>
        </p:spPr>
      </p:pic>
      <p:sp>
        <p:nvSpPr>
          <p:cNvPr id="34" name="Date Placeholder 14">
            <a:extLst>
              <a:ext uri="{FF2B5EF4-FFF2-40B4-BE49-F238E27FC236}">
                <a16:creationId xmlns:a16="http://schemas.microsoft.com/office/drawing/2014/main" id="{876DCB3A-8DFB-A1B1-EE95-90AA3DC579E2}"/>
              </a:ext>
            </a:extLst>
          </p:cNvPr>
          <p:cNvSpPr>
            <a:spLocks noGrp="1"/>
          </p:cNvSpPr>
          <p:nvPr>
            <p:ph type="dt" sz="half" idx="10"/>
          </p:nvPr>
        </p:nvSpPr>
        <p:spPr>
          <a:xfrm>
            <a:off x="144140" y="6511944"/>
            <a:ext cx="2743200" cy="365125"/>
          </a:xfrm>
        </p:spPr>
        <p:txBody>
          <a:bodyPr/>
          <a:lstStyle/>
          <a:p>
            <a:r>
              <a:rPr lang="en-US" dirty="0"/>
              <a:t>12/08/2025</a:t>
            </a:r>
          </a:p>
        </p:txBody>
      </p:sp>
    </p:spTree>
    <p:extLst>
      <p:ext uri="{BB962C8B-B14F-4D97-AF65-F5344CB8AC3E}">
        <p14:creationId xmlns:p14="http://schemas.microsoft.com/office/powerpoint/2010/main" val="550505686"/>
      </p:ext>
    </p:extLst>
  </p:cSld>
  <p:clrMapOvr>
    <a:masterClrMapping/>
  </p:clrMapOvr>
  <p:transition>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079601" y="0"/>
            <a:ext cx="6112399"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0096"/>
          </a:solidFill>
        </p:spPr>
        <p:txBody>
          <a:bodyPr wrap="square" lIns="0" tIns="0" rIns="0" bIns="0" rtlCol="0"/>
          <a:lstStyle/>
          <a:p>
            <a:endParaRPr sz="3804"/>
          </a:p>
        </p:txBody>
      </p:sp>
      <p:sp>
        <p:nvSpPr>
          <p:cNvPr id="10" name="object 10"/>
          <p:cNvSpPr/>
          <p:nvPr/>
        </p:nvSpPr>
        <p:spPr>
          <a:xfrm>
            <a:off x="2983" y="6581182"/>
            <a:ext cx="1096475" cy="267071"/>
          </a:xfrm>
          <a:custGeom>
            <a:avLst/>
            <a:gdLst/>
            <a:ahLst/>
            <a:cxnLst/>
            <a:rect l="l" t="t" r="r" b="b"/>
            <a:pathLst>
              <a:path w="518795" h="126364">
                <a:moveTo>
                  <a:pt x="518375" y="0"/>
                </a:moveTo>
                <a:lnTo>
                  <a:pt x="0" y="0"/>
                </a:lnTo>
                <a:lnTo>
                  <a:pt x="0" y="126123"/>
                </a:lnTo>
                <a:lnTo>
                  <a:pt x="518375" y="126123"/>
                </a:lnTo>
                <a:lnTo>
                  <a:pt x="518375" y="0"/>
                </a:lnTo>
                <a:close/>
              </a:path>
            </a:pathLst>
          </a:custGeom>
          <a:solidFill>
            <a:srgbClr val="000070"/>
          </a:solidFill>
        </p:spPr>
        <p:txBody>
          <a:bodyPr wrap="square" lIns="0" tIns="0" rIns="0" bIns="0" rtlCol="0"/>
          <a:lstStyle/>
          <a:p>
            <a:endParaRPr sz="3804"/>
          </a:p>
        </p:txBody>
      </p:sp>
      <p:grpSp>
        <p:nvGrpSpPr>
          <p:cNvPr id="11" name="object 11"/>
          <p:cNvGrpSpPr/>
          <p:nvPr/>
        </p:nvGrpSpPr>
        <p:grpSpPr>
          <a:xfrm>
            <a:off x="1208166" y="6581182"/>
            <a:ext cx="10968774" cy="267071"/>
            <a:chOff x="570230" y="3113874"/>
            <a:chExt cx="5189855" cy="126364"/>
          </a:xfrm>
        </p:grpSpPr>
        <p:sp>
          <p:nvSpPr>
            <p:cNvPr id="12" name="object 12"/>
            <p:cNvSpPr/>
            <p:nvPr/>
          </p:nvSpPr>
          <p:spPr>
            <a:xfrm>
              <a:off x="570230" y="3113874"/>
              <a:ext cx="1152525" cy="126364"/>
            </a:xfrm>
            <a:custGeom>
              <a:avLst/>
              <a:gdLst/>
              <a:ahLst/>
              <a:cxnLst/>
              <a:rect l="l" t="t" r="r" b="b"/>
              <a:pathLst>
                <a:path w="1152525" h="126364">
                  <a:moveTo>
                    <a:pt x="1151978" y="0"/>
                  </a:moveTo>
                  <a:lnTo>
                    <a:pt x="0" y="0"/>
                  </a:lnTo>
                  <a:lnTo>
                    <a:pt x="0" y="126123"/>
                  </a:lnTo>
                  <a:lnTo>
                    <a:pt x="1151978" y="126123"/>
                  </a:lnTo>
                  <a:lnTo>
                    <a:pt x="1151978" y="0"/>
                  </a:lnTo>
                  <a:close/>
                </a:path>
              </a:pathLst>
            </a:custGeom>
            <a:solidFill>
              <a:srgbClr val="00004B"/>
            </a:solidFill>
          </p:spPr>
          <p:txBody>
            <a:bodyPr wrap="square" lIns="0" tIns="0" rIns="0" bIns="0" rtlCol="0"/>
            <a:lstStyle/>
            <a:p>
              <a:endParaRPr sz="3804"/>
            </a:p>
          </p:txBody>
        </p:sp>
        <p:sp>
          <p:nvSpPr>
            <p:cNvPr id="13" name="object 13"/>
            <p:cNvSpPr/>
            <p:nvPr/>
          </p:nvSpPr>
          <p:spPr>
            <a:xfrm>
              <a:off x="1751050" y="3113874"/>
              <a:ext cx="4009390" cy="126364"/>
            </a:xfrm>
            <a:custGeom>
              <a:avLst/>
              <a:gdLst/>
              <a:ahLst/>
              <a:cxnLst/>
              <a:rect l="l" t="t" r="r" b="b"/>
              <a:pathLst>
                <a:path w="4009390" h="126364">
                  <a:moveTo>
                    <a:pt x="0" y="126123"/>
                  </a:moveTo>
                  <a:lnTo>
                    <a:pt x="4008945" y="126123"/>
                  </a:lnTo>
                  <a:lnTo>
                    <a:pt x="4008945" y="0"/>
                  </a:lnTo>
                  <a:lnTo>
                    <a:pt x="0" y="0"/>
                  </a:lnTo>
                  <a:lnTo>
                    <a:pt x="0" y="126123"/>
                  </a:lnTo>
                  <a:close/>
                </a:path>
              </a:pathLst>
            </a:custGeom>
            <a:solidFill>
              <a:srgbClr val="000070"/>
            </a:solidFill>
          </p:spPr>
          <p:txBody>
            <a:bodyPr wrap="square" lIns="0" tIns="0" rIns="0" bIns="0" rtlCol="0"/>
            <a:lstStyle/>
            <a:p>
              <a:endParaRPr sz="3804"/>
            </a:p>
          </p:txBody>
        </p:sp>
      </p:grpSp>
      <p:sp>
        <p:nvSpPr>
          <p:cNvPr id="9" name="object 2">
            <a:extLst>
              <a:ext uri="{FF2B5EF4-FFF2-40B4-BE49-F238E27FC236}">
                <a16:creationId xmlns:a16="http://schemas.microsoft.com/office/drawing/2014/main" id="{299B6723-4B3E-6B6E-2F27-F6B461A50901}"/>
              </a:ext>
            </a:extLst>
          </p:cNvPr>
          <p:cNvSpPr/>
          <p:nvPr/>
        </p:nvSpPr>
        <p:spPr>
          <a:xfrm>
            <a:off x="0" y="-2489"/>
            <a:ext cx="6079602"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2060"/>
          </a:solidFill>
        </p:spPr>
        <p:txBody>
          <a:bodyPr wrap="square" lIns="0" tIns="0" rIns="0" bIns="0" rtlCol="0"/>
          <a:lstStyle/>
          <a:p>
            <a:endParaRPr sz="3804"/>
          </a:p>
        </p:txBody>
      </p:sp>
      <p:pic>
        <p:nvPicPr>
          <p:cNvPr id="23" name="object 4">
            <a:extLst>
              <a:ext uri="{FF2B5EF4-FFF2-40B4-BE49-F238E27FC236}">
                <a16:creationId xmlns:a16="http://schemas.microsoft.com/office/drawing/2014/main" id="{BC1C5645-42F8-8F64-BD00-FEFFC19C4F1B}"/>
              </a:ext>
            </a:extLst>
          </p:cNvPr>
          <p:cNvPicPr/>
          <p:nvPr/>
        </p:nvPicPr>
        <p:blipFill>
          <a:blip r:embed="rId2" cstate="print"/>
          <a:stretch>
            <a:fillRect/>
          </a:stretch>
        </p:blipFill>
        <p:spPr>
          <a:xfrm>
            <a:off x="0" y="303504"/>
            <a:ext cx="12192000" cy="796091"/>
          </a:xfrm>
          <a:prstGeom prst="rect">
            <a:avLst/>
          </a:prstGeom>
        </p:spPr>
      </p:pic>
      <p:sp>
        <p:nvSpPr>
          <p:cNvPr id="25" name="TextBox 24">
            <a:extLst>
              <a:ext uri="{FF2B5EF4-FFF2-40B4-BE49-F238E27FC236}">
                <a16:creationId xmlns:a16="http://schemas.microsoft.com/office/drawing/2014/main" id="{385C133A-653C-F262-4A28-CF8B77F9FFA4}"/>
              </a:ext>
            </a:extLst>
          </p:cNvPr>
          <p:cNvSpPr txBox="1"/>
          <p:nvPr/>
        </p:nvSpPr>
        <p:spPr>
          <a:xfrm>
            <a:off x="293756" y="334570"/>
            <a:ext cx="3350275" cy="505203"/>
          </a:xfrm>
          <a:prstGeom prst="rect">
            <a:avLst/>
          </a:prstGeom>
          <a:noFill/>
        </p:spPr>
        <p:txBody>
          <a:bodyPr wrap="square">
            <a:spAutoFit/>
          </a:bodyPr>
          <a:lstStyle/>
          <a:p>
            <a:pPr marL="12700" marR="5080">
              <a:lnSpc>
                <a:spcPct val="102600"/>
              </a:lnSpc>
              <a:spcBef>
                <a:spcPts val="55"/>
              </a:spcBef>
            </a:pPr>
            <a:r>
              <a:rPr lang="en-IN" sz="2800" b="1" spc="-30" dirty="0">
                <a:solidFill>
                  <a:schemeClr val="bg1"/>
                </a:solidFill>
                <a:latin typeface="Microsoft Sans Serif"/>
                <a:cs typeface="Microsoft Sans Serif"/>
              </a:rPr>
              <a:t>Components</a:t>
            </a:r>
          </a:p>
        </p:txBody>
      </p:sp>
      <p:sp>
        <p:nvSpPr>
          <p:cNvPr id="15" name="Footer Placeholder 14">
            <a:extLst>
              <a:ext uri="{FF2B5EF4-FFF2-40B4-BE49-F238E27FC236}">
                <a16:creationId xmlns:a16="http://schemas.microsoft.com/office/drawing/2014/main" id="{26432FE1-36C4-A985-4961-2202530C81C1}"/>
              </a:ext>
            </a:extLst>
          </p:cNvPr>
          <p:cNvSpPr>
            <a:spLocks noGrp="1"/>
          </p:cNvSpPr>
          <p:nvPr>
            <p:ph type="ftr" sz="quarter" idx="11"/>
          </p:nvPr>
        </p:nvSpPr>
        <p:spPr>
          <a:xfrm>
            <a:off x="4178559" y="6513739"/>
            <a:ext cx="4114800" cy="365125"/>
          </a:xfrm>
        </p:spPr>
        <p:txBody>
          <a:bodyPr/>
          <a:lstStyle/>
          <a:p>
            <a:r>
              <a:rPr lang="en-US" dirty="0"/>
              <a:t>NEURAL DUST</a:t>
            </a:r>
          </a:p>
        </p:txBody>
      </p:sp>
      <p:sp>
        <p:nvSpPr>
          <p:cNvPr id="16" name="Slide Number Placeholder 15">
            <a:extLst>
              <a:ext uri="{FF2B5EF4-FFF2-40B4-BE49-F238E27FC236}">
                <a16:creationId xmlns:a16="http://schemas.microsoft.com/office/drawing/2014/main" id="{BC683027-9FB0-DE83-99B2-69AA897AC00B}"/>
              </a:ext>
            </a:extLst>
          </p:cNvPr>
          <p:cNvSpPr>
            <a:spLocks noGrp="1"/>
          </p:cNvSpPr>
          <p:nvPr>
            <p:ph type="sldNum" sz="quarter" idx="12"/>
          </p:nvPr>
        </p:nvSpPr>
        <p:spPr>
          <a:xfrm>
            <a:off x="8768085" y="6539970"/>
            <a:ext cx="2743200" cy="365125"/>
          </a:xfrm>
        </p:spPr>
        <p:txBody>
          <a:bodyPr/>
          <a:lstStyle/>
          <a:p>
            <a:fld id="{8AFB8F4B-67FE-5E4C-86BA-9FFDB88725ED}" type="slidenum">
              <a:rPr lang="en-US" smtClean="0"/>
              <a:t>5</a:t>
            </a:fld>
            <a:endParaRPr lang="en-US" dirty="0"/>
          </a:p>
        </p:txBody>
      </p:sp>
      <p:pic>
        <p:nvPicPr>
          <p:cNvPr id="5122" name="Picture 2" descr="4 Steps to Turn “Neural Dust” Into a Medical Reality - IEEE Spectrum">
            <a:extLst>
              <a:ext uri="{FF2B5EF4-FFF2-40B4-BE49-F238E27FC236}">
                <a16:creationId xmlns:a16="http://schemas.microsoft.com/office/drawing/2014/main" id="{C459E9FA-6B9D-25E6-ACF9-AA5DC37F73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72282" y="1327617"/>
            <a:ext cx="2952750" cy="1966913"/>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Sprinkling of neural dust opens door to electroceuticals - Berkeley News">
            <a:extLst>
              <a:ext uri="{FF2B5EF4-FFF2-40B4-BE49-F238E27FC236}">
                <a16:creationId xmlns:a16="http://schemas.microsoft.com/office/drawing/2014/main" id="{9DE8AB37-28E8-FF6B-E6F2-3BD9C89011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3231" y="1739043"/>
            <a:ext cx="7143750" cy="4762500"/>
          </a:xfrm>
          <a:prstGeom prst="rect">
            <a:avLst/>
          </a:prstGeom>
          <a:noFill/>
          <a:extLst>
            <a:ext uri="{909E8E84-426E-40DD-AFC4-6F175D3DCCD1}">
              <a14:hiddenFill xmlns:a14="http://schemas.microsoft.com/office/drawing/2010/main">
                <a:solidFill>
                  <a:srgbClr val="FFFFFF"/>
                </a:solidFill>
              </a14:hiddenFill>
            </a:ext>
          </a:extLst>
        </p:spPr>
      </p:pic>
      <p:sp>
        <p:nvSpPr>
          <p:cNvPr id="21" name="Date Placeholder 14">
            <a:extLst>
              <a:ext uri="{FF2B5EF4-FFF2-40B4-BE49-F238E27FC236}">
                <a16:creationId xmlns:a16="http://schemas.microsoft.com/office/drawing/2014/main" id="{544BD861-E33F-03DF-F06F-FEA335912073}"/>
              </a:ext>
            </a:extLst>
          </p:cNvPr>
          <p:cNvSpPr>
            <a:spLocks noGrp="1"/>
          </p:cNvSpPr>
          <p:nvPr>
            <p:ph type="dt" sz="half" idx="10"/>
          </p:nvPr>
        </p:nvSpPr>
        <p:spPr>
          <a:xfrm>
            <a:off x="144140" y="6511944"/>
            <a:ext cx="2743200" cy="365125"/>
          </a:xfrm>
        </p:spPr>
        <p:txBody>
          <a:bodyPr/>
          <a:lstStyle/>
          <a:p>
            <a:r>
              <a:rPr lang="en-US" dirty="0"/>
              <a:t>12/08/2025</a:t>
            </a:r>
          </a:p>
        </p:txBody>
      </p:sp>
    </p:spTree>
    <p:extLst>
      <p:ext uri="{BB962C8B-B14F-4D97-AF65-F5344CB8AC3E}">
        <p14:creationId xmlns:p14="http://schemas.microsoft.com/office/powerpoint/2010/main" val="1495565713"/>
      </p:ext>
    </p:extLst>
  </p:cSld>
  <p:clrMapOvr>
    <a:masterClrMapping/>
  </p:clrMapOvr>
  <p:transition>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079601" y="0"/>
            <a:ext cx="6112399"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0096"/>
          </a:solidFill>
        </p:spPr>
        <p:txBody>
          <a:bodyPr wrap="square" lIns="0" tIns="0" rIns="0" bIns="0" rtlCol="0"/>
          <a:lstStyle/>
          <a:p>
            <a:endParaRPr sz="3804"/>
          </a:p>
        </p:txBody>
      </p:sp>
      <p:sp>
        <p:nvSpPr>
          <p:cNvPr id="10" name="object 10"/>
          <p:cNvSpPr/>
          <p:nvPr/>
        </p:nvSpPr>
        <p:spPr>
          <a:xfrm>
            <a:off x="2983" y="6581182"/>
            <a:ext cx="1096475" cy="267071"/>
          </a:xfrm>
          <a:custGeom>
            <a:avLst/>
            <a:gdLst/>
            <a:ahLst/>
            <a:cxnLst/>
            <a:rect l="l" t="t" r="r" b="b"/>
            <a:pathLst>
              <a:path w="518795" h="126364">
                <a:moveTo>
                  <a:pt x="518375" y="0"/>
                </a:moveTo>
                <a:lnTo>
                  <a:pt x="0" y="0"/>
                </a:lnTo>
                <a:lnTo>
                  <a:pt x="0" y="126123"/>
                </a:lnTo>
                <a:lnTo>
                  <a:pt x="518375" y="126123"/>
                </a:lnTo>
                <a:lnTo>
                  <a:pt x="518375" y="0"/>
                </a:lnTo>
                <a:close/>
              </a:path>
            </a:pathLst>
          </a:custGeom>
          <a:solidFill>
            <a:srgbClr val="000070"/>
          </a:solidFill>
        </p:spPr>
        <p:txBody>
          <a:bodyPr wrap="square" lIns="0" tIns="0" rIns="0" bIns="0" rtlCol="0"/>
          <a:lstStyle/>
          <a:p>
            <a:endParaRPr sz="3804"/>
          </a:p>
        </p:txBody>
      </p:sp>
      <p:grpSp>
        <p:nvGrpSpPr>
          <p:cNvPr id="11" name="object 11"/>
          <p:cNvGrpSpPr/>
          <p:nvPr/>
        </p:nvGrpSpPr>
        <p:grpSpPr>
          <a:xfrm>
            <a:off x="1220243" y="6590929"/>
            <a:ext cx="10968774" cy="267071"/>
            <a:chOff x="570230" y="3113874"/>
            <a:chExt cx="5189855" cy="126364"/>
          </a:xfrm>
        </p:grpSpPr>
        <p:sp>
          <p:nvSpPr>
            <p:cNvPr id="12" name="object 12"/>
            <p:cNvSpPr/>
            <p:nvPr/>
          </p:nvSpPr>
          <p:spPr>
            <a:xfrm>
              <a:off x="570230" y="3113874"/>
              <a:ext cx="1152525" cy="126364"/>
            </a:xfrm>
            <a:custGeom>
              <a:avLst/>
              <a:gdLst/>
              <a:ahLst/>
              <a:cxnLst/>
              <a:rect l="l" t="t" r="r" b="b"/>
              <a:pathLst>
                <a:path w="1152525" h="126364">
                  <a:moveTo>
                    <a:pt x="1151978" y="0"/>
                  </a:moveTo>
                  <a:lnTo>
                    <a:pt x="0" y="0"/>
                  </a:lnTo>
                  <a:lnTo>
                    <a:pt x="0" y="126123"/>
                  </a:lnTo>
                  <a:lnTo>
                    <a:pt x="1151978" y="126123"/>
                  </a:lnTo>
                  <a:lnTo>
                    <a:pt x="1151978" y="0"/>
                  </a:lnTo>
                  <a:close/>
                </a:path>
              </a:pathLst>
            </a:custGeom>
            <a:solidFill>
              <a:srgbClr val="00004B"/>
            </a:solidFill>
          </p:spPr>
          <p:txBody>
            <a:bodyPr wrap="square" lIns="0" tIns="0" rIns="0" bIns="0" rtlCol="0"/>
            <a:lstStyle/>
            <a:p>
              <a:endParaRPr sz="3804" dirty="0"/>
            </a:p>
          </p:txBody>
        </p:sp>
        <p:sp>
          <p:nvSpPr>
            <p:cNvPr id="13" name="object 13"/>
            <p:cNvSpPr/>
            <p:nvPr/>
          </p:nvSpPr>
          <p:spPr>
            <a:xfrm>
              <a:off x="1751050" y="3113874"/>
              <a:ext cx="4009390" cy="126364"/>
            </a:xfrm>
            <a:custGeom>
              <a:avLst/>
              <a:gdLst/>
              <a:ahLst/>
              <a:cxnLst/>
              <a:rect l="l" t="t" r="r" b="b"/>
              <a:pathLst>
                <a:path w="4009390" h="126364">
                  <a:moveTo>
                    <a:pt x="0" y="126123"/>
                  </a:moveTo>
                  <a:lnTo>
                    <a:pt x="4008945" y="126123"/>
                  </a:lnTo>
                  <a:lnTo>
                    <a:pt x="4008945" y="0"/>
                  </a:lnTo>
                  <a:lnTo>
                    <a:pt x="0" y="0"/>
                  </a:lnTo>
                  <a:lnTo>
                    <a:pt x="0" y="126123"/>
                  </a:lnTo>
                  <a:close/>
                </a:path>
              </a:pathLst>
            </a:custGeom>
            <a:solidFill>
              <a:srgbClr val="000070"/>
            </a:solidFill>
          </p:spPr>
          <p:txBody>
            <a:bodyPr wrap="square" lIns="0" tIns="0" rIns="0" bIns="0" rtlCol="0"/>
            <a:lstStyle/>
            <a:p>
              <a:endParaRPr sz="3804"/>
            </a:p>
          </p:txBody>
        </p:sp>
      </p:grpSp>
      <p:sp>
        <p:nvSpPr>
          <p:cNvPr id="9" name="object 2">
            <a:extLst>
              <a:ext uri="{FF2B5EF4-FFF2-40B4-BE49-F238E27FC236}">
                <a16:creationId xmlns:a16="http://schemas.microsoft.com/office/drawing/2014/main" id="{299B6723-4B3E-6B6E-2F27-F6B461A50901}"/>
              </a:ext>
            </a:extLst>
          </p:cNvPr>
          <p:cNvSpPr/>
          <p:nvPr/>
        </p:nvSpPr>
        <p:spPr>
          <a:xfrm>
            <a:off x="0" y="-2489"/>
            <a:ext cx="6079602"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2060"/>
          </a:solidFill>
        </p:spPr>
        <p:txBody>
          <a:bodyPr wrap="square" lIns="0" tIns="0" rIns="0" bIns="0" rtlCol="0"/>
          <a:lstStyle/>
          <a:p>
            <a:endParaRPr sz="3804"/>
          </a:p>
        </p:txBody>
      </p:sp>
      <p:pic>
        <p:nvPicPr>
          <p:cNvPr id="23" name="object 4">
            <a:extLst>
              <a:ext uri="{FF2B5EF4-FFF2-40B4-BE49-F238E27FC236}">
                <a16:creationId xmlns:a16="http://schemas.microsoft.com/office/drawing/2014/main" id="{BC1C5645-42F8-8F64-BD00-FEFFC19C4F1B}"/>
              </a:ext>
            </a:extLst>
          </p:cNvPr>
          <p:cNvPicPr/>
          <p:nvPr/>
        </p:nvPicPr>
        <p:blipFill>
          <a:blip r:embed="rId2" cstate="print"/>
          <a:stretch>
            <a:fillRect/>
          </a:stretch>
        </p:blipFill>
        <p:spPr>
          <a:xfrm>
            <a:off x="0" y="303504"/>
            <a:ext cx="12192000" cy="796091"/>
          </a:xfrm>
          <a:prstGeom prst="rect">
            <a:avLst/>
          </a:prstGeom>
        </p:spPr>
      </p:pic>
      <p:sp>
        <p:nvSpPr>
          <p:cNvPr id="25" name="TextBox 24">
            <a:extLst>
              <a:ext uri="{FF2B5EF4-FFF2-40B4-BE49-F238E27FC236}">
                <a16:creationId xmlns:a16="http://schemas.microsoft.com/office/drawing/2014/main" id="{385C133A-653C-F262-4A28-CF8B77F9FFA4}"/>
              </a:ext>
            </a:extLst>
          </p:cNvPr>
          <p:cNvSpPr txBox="1"/>
          <p:nvPr/>
        </p:nvSpPr>
        <p:spPr>
          <a:xfrm>
            <a:off x="293756" y="334570"/>
            <a:ext cx="3516243" cy="961866"/>
          </a:xfrm>
          <a:prstGeom prst="rect">
            <a:avLst/>
          </a:prstGeom>
          <a:noFill/>
        </p:spPr>
        <p:txBody>
          <a:bodyPr wrap="square">
            <a:spAutoFit/>
          </a:bodyPr>
          <a:lstStyle/>
          <a:p>
            <a:pPr marL="12700" marR="5080">
              <a:lnSpc>
                <a:spcPct val="102600"/>
              </a:lnSpc>
              <a:spcBef>
                <a:spcPts val="55"/>
              </a:spcBef>
            </a:pPr>
            <a:r>
              <a:rPr lang="en-IN" sz="2800" b="1" spc="-30" dirty="0">
                <a:solidFill>
                  <a:schemeClr val="bg1"/>
                </a:solidFill>
                <a:latin typeface="Microsoft Sans Serif"/>
                <a:cs typeface="Microsoft Sans Serif"/>
              </a:rPr>
              <a:t>Work Flow</a:t>
            </a:r>
          </a:p>
          <a:p>
            <a:pPr marL="12700" marR="5080">
              <a:lnSpc>
                <a:spcPct val="102600"/>
              </a:lnSpc>
              <a:spcBef>
                <a:spcPts val="55"/>
              </a:spcBef>
            </a:pPr>
            <a:endParaRPr lang="en-IN" sz="2800" b="1" spc="-30" dirty="0">
              <a:solidFill>
                <a:schemeClr val="bg1"/>
              </a:solidFill>
              <a:latin typeface="Microsoft Sans Serif"/>
              <a:cs typeface="Microsoft Sans Serif"/>
            </a:endParaRPr>
          </a:p>
        </p:txBody>
      </p:sp>
      <p:sp>
        <p:nvSpPr>
          <p:cNvPr id="7" name="Footer Placeholder 6">
            <a:extLst>
              <a:ext uri="{FF2B5EF4-FFF2-40B4-BE49-F238E27FC236}">
                <a16:creationId xmlns:a16="http://schemas.microsoft.com/office/drawing/2014/main" id="{3429E160-3B3E-3D34-3E31-7399B3761A78}"/>
              </a:ext>
            </a:extLst>
          </p:cNvPr>
          <p:cNvSpPr>
            <a:spLocks noGrp="1"/>
          </p:cNvSpPr>
          <p:nvPr>
            <p:ph type="ftr" sz="quarter" idx="11"/>
          </p:nvPr>
        </p:nvSpPr>
        <p:spPr>
          <a:xfrm>
            <a:off x="4065853" y="6492875"/>
            <a:ext cx="4114800" cy="365125"/>
          </a:xfrm>
        </p:spPr>
        <p:txBody>
          <a:bodyPr/>
          <a:lstStyle/>
          <a:p>
            <a:r>
              <a:rPr lang="en-US" dirty="0"/>
              <a:t>NEURAL DUST</a:t>
            </a:r>
          </a:p>
        </p:txBody>
      </p:sp>
      <p:sp>
        <p:nvSpPr>
          <p:cNvPr id="8" name="Slide Number Placeholder 7">
            <a:extLst>
              <a:ext uri="{FF2B5EF4-FFF2-40B4-BE49-F238E27FC236}">
                <a16:creationId xmlns:a16="http://schemas.microsoft.com/office/drawing/2014/main" id="{E022EA3D-27F0-ECBA-A7C6-7A1A9ACBD8B1}"/>
              </a:ext>
            </a:extLst>
          </p:cNvPr>
          <p:cNvSpPr>
            <a:spLocks noGrp="1"/>
          </p:cNvSpPr>
          <p:nvPr>
            <p:ph type="sldNum" sz="quarter" idx="12"/>
          </p:nvPr>
        </p:nvSpPr>
        <p:spPr>
          <a:xfrm>
            <a:off x="8813610" y="6541776"/>
            <a:ext cx="2743200" cy="365125"/>
          </a:xfrm>
        </p:spPr>
        <p:txBody>
          <a:bodyPr/>
          <a:lstStyle/>
          <a:p>
            <a:fld id="{8AFB8F4B-67FE-5E4C-86BA-9FFDB88725ED}" type="slidenum">
              <a:rPr lang="en-US" smtClean="0"/>
              <a:t>6</a:t>
            </a:fld>
            <a:endParaRPr lang="en-US" dirty="0"/>
          </a:p>
        </p:txBody>
      </p:sp>
      <p:pic>
        <p:nvPicPr>
          <p:cNvPr id="3076" name="Picture 4" descr="Recent advances in neural dust: towards a neural interface platform -  ScienceDirect">
            <a:extLst>
              <a:ext uri="{FF2B5EF4-FFF2-40B4-BE49-F238E27FC236}">
                <a16:creationId xmlns:a16="http://schemas.microsoft.com/office/drawing/2014/main" id="{18895DD1-DCBF-9A57-090A-EA849337B17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23" t="904" r="982" b="3077"/>
          <a:stretch>
            <a:fillRect/>
          </a:stretch>
        </p:blipFill>
        <p:spPr bwMode="auto">
          <a:xfrm>
            <a:off x="2232212" y="1197649"/>
            <a:ext cx="7691717" cy="5196440"/>
          </a:xfrm>
          <a:prstGeom prst="rect">
            <a:avLst/>
          </a:prstGeom>
          <a:noFill/>
          <a:extLst>
            <a:ext uri="{909E8E84-426E-40DD-AFC4-6F175D3DCCD1}">
              <a14:hiddenFill xmlns:a14="http://schemas.microsoft.com/office/drawing/2010/main">
                <a:solidFill>
                  <a:srgbClr val="FFFFFF"/>
                </a:solidFill>
              </a14:hiddenFill>
            </a:ext>
          </a:extLst>
        </p:spPr>
      </p:pic>
      <p:sp>
        <p:nvSpPr>
          <p:cNvPr id="5" name="Date Placeholder 14">
            <a:extLst>
              <a:ext uri="{FF2B5EF4-FFF2-40B4-BE49-F238E27FC236}">
                <a16:creationId xmlns:a16="http://schemas.microsoft.com/office/drawing/2014/main" id="{7CCCA436-AEC1-89C3-E237-81CEE88E0C18}"/>
              </a:ext>
            </a:extLst>
          </p:cNvPr>
          <p:cNvSpPr>
            <a:spLocks noGrp="1"/>
          </p:cNvSpPr>
          <p:nvPr>
            <p:ph type="dt" sz="half" idx="10"/>
          </p:nvPr>
        </p:nvSpPr>
        <p:spPr>
          <a:xfrm>
            <a:off x="144140" y="6511944"/>
            <a:ext cx="2743200" cy="365125"/>
          </a:xfrm>
        </p:spPr>
        <p:txBody>
          <a:bodyPr/>
          <a:lstStyle/>
          <a:p>
            <a:r>
              <a:rPr lang="en-US" dirty="0"/>
              <a:t>12/08/2025</a:t>
            </a:r>
          </a:p>
        </p:txBody>
      </p:sp>
    </p:spTree>
    <p:extLst>
      <p:ext uri="{BB962C8B-B14F-4D97-AF65-F5344CB8AC3E}">
        <p14:creationId xmlns:p14="http://schemas.microsoft.com/office/powerpoint/2010/main" val="464531929"/>
      </p:ext>
    </p:extLst>
  </p:cSld>
  <p:clrMapOvr>
    <a:masterClrMapping/>
  </p:clrMapOvr>
  <p:transition>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descr="Neural Dust: The Future of BMIs | zk-Call — Blog | Medium">
            <a:extLst>
              <a:ext uri="{FF2B5EF4-FFF2-40B4-BE49-F238E27FC236}">
                <a16:creationId xmlns:a16="http://schemas.microsoft.com/office/drawing/2014/main" id="{FAFC7D33-E427-26D1-9994-B3F5FDDC3C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58697" y="3193991"/>
            <a:ext cx="4428435" cy="2138104"/>
          </a:xfrm>
          <a:prstGeom prst="rect">
            <a:avLst/>
          </a:prstGeom>
          <a:noFill/>
          <a:extLst>
            <a:ext uri="{909E8E84-426E-40DD-AFC4-6F175D3DCCD1}">
              <a14:hiddenFill xmlns:a14="http://schemas.microsoft.com/office/drawing/2010/main">
                <a:solidFill>
                  <a:srgbClr val="FFFFFF"/>
                </a:solidFill>
              </a14:hiddenFill>
            </a:ext>
          </a:extLst>
        </p:spPr>
      </p:pic>
      <p:sp>
        <p:nvSpPr>
          <p:cNvPr id="2" name="object 2"/>
          <p:cNvSpPr/>
          <p:nvPr/>
        </p:nvSpPr>
        <p:spPr>
          <a:xfrm>
            <a:off x="6079601" y="0"/>
            <a:ext cx="6112399"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0096"/>
          </a:solidFill>
        </p:spPr>
        <p:txBody>
          <a:bodyPr wrap="square" lIns="0" tIns="0" rIns="0" bIns="0" rtlCol="0"/>
          <a:lstStyle/>
          <a:p>
            <a:endParaRPr sz="3804"/>
          </a:p>
        </p:txBody>
      </p:sp>
      <p:sp>
        <p:nvSpPr>
          <p:cNvPr id="10" name="object 10"/>
          <p:cNvSpPr/>
          <p:nvPr/>
        </p:nvSpPr>
        <p:spPr>
          <a:xfrm>
            <a:off x="2983" y="6581182"/>
            <a:ext cx="1096475" cy="267071"/>
          </a:xfrm>
          <a:custGeom>
            <a:avLst/>
            <a:gdLst/>
            <a:ahLst/>
            <a:cxnLst/>
            <a:rect l="l" t="t" r="r" b="b"/>
            <a:pathLst>
              <a:path w="518795" h="126364">
                <a:moveTo>
                  <a:pt x="518375" y="0"/>
                </a:moveTo>
                <a:lnTo>
                  <a:pt x="0" y="0"/>
                </a:lnTo>
                <a:lnTo>
                  <a:pt x="0" y="126123"/>
                </a:lnTo>
                <a:lnTo>
                  <a:pt x="518375" y="126123"/>
                </a:lnTo>
                <a:lnTo>
                  <a:pt x="518375" y="0"/>
                </a:lnTo>
                <a:close/>
              </a:path>
            </a:pathLst>
          </a:custGeom>
          <a:solidFill>
            <a:srgbClr val="000070"/>
          </a:solidFill>
        </p:spPr>
        <p:txBody>
          <a:bodyPr wrap="square" lIns="0" tIns="0" rIns="0" bIns="0" rtlCol="0"/>
          <a:lstStyle/>
          <a:p>
            <a:endParaRPr sz="3804"/>
          </a:p>
        </p:txBody>
      </p:sp>
      <p:grpSp>
        <p:nvGrpSpPr>
          <p:cNvPr id="11" name="object 11"/>
          <p:cNvGrpSpPr/>
          <p:nvPr/>
        </p:nvGrpSpPr>
        <p:grpSpPr>
          <a:xfrm>
            <a:off x="1208166" y="6581182"/>
            <a:ext cx="10968774" cy="267071"/>
            <a:chOff x="570230" y="3113874"/>
            <a:chExt cx="5189855" cy="126364"/>
          </a:xfrm>
        </p:grpSpPr>
        <p:sp>
          <p:nvSpPr>
            <p:cNvPr id="12" name="object 12"/>
            <p:cNvSpPr/>
            <p:nvPr/>
          </p:nvSpPr>
          <p:spPr>
            <a:xfrm>
              <a:off x="570230" y="3113874"/>
              <a:ext cx="1152525" cy="126364"/>
            </a:xfrm>
            <a:custGeom>
              <a:avLst/>
              <a:gdLst/>
              <a:ahLst/>
              <a:cxnLst/>
              <a:rect l="l" t="t" r="r" b="b"/>
              <a:pathLst>
                <a:path w="1152525" h="126364">
                  <a:moveTo>
                    <a:pt x="1151978" y="0"/>
                  </a:moveTo>
                  <a:lnTo>
                    <a:pt x="0" y="0"/>
                  </a:lnTo>
                  <a:lnTo>
                    <a:pt x="0" y="126123"/>
                  </a:lnTo>
                  <a:lnTo>
                    <a:pt x="1151978" y="126123"/>
                  </a:lnTo>
                  <a:lnTo>
                    <a:pt x="1151978" y="0"/>
                  </a:lnTo>
                  <a:close/>
                </a:path>
              </a:pathLst>
            </a:custGeom>
            <a:solidFill>
              <a:srgbClr val="00004B"/>
            </a:solidFill>
          </p:spPr>
          <p:txBody>
            <a:bodyPr wrap="square" lIns="0" tIns="0" rIns="0" bIns="0" rtlCol="0"/>
            <a:lstStyle/>
            <a:p>
              <a:endParaRPr sz="3804"/>
            </a:p>
          </p:txBody>
        </p:sp>
        <p:sp>
          <p:nvSpPr>
            <p:cNvPr id="13" name="object 13"/>
            <p:cNvSpPr/>
            <p:nvPr/>
          </p:nvSpPr>
          <p:spPr>
            <a:xfrm>
              <a:off x="1751050" y="3113874"/>
              <a:ext cx="4009390" cy="126364"/>
            </a:xfrm>
            <a:custGeom>
              <a:avLst/>
              <a:gdLst/>
              <a:ahLst/>
              <a:cxnLst/>
              <a:rect l="l" t="t" r="r" b="b"/>
              <a:pathLst>
                <a:path w="4009390" h="126364">
                  <a:moveTo>
                    <a:pt x="0" y="126123"/>
                  </a:moveTo>
                  <a:lnTo>
                    <a:pt x="4008945" y="126123"/>
                  </a:lnTo>
                  <a:lnTo>
                    <a:pt x="4008945" y="0"/>
                  </a:lnTo>
                  <a:lnTo>
                    <a:pt x="0" y="0"/>
                  </a:lnTo>
                  <a:lnTo>
                    <a:pt x="0" y="126123"/>
                  </a:lnTo>
                  <a:close/>
                </a:path>
              </a:pathLst>
            </a:custGeom>
            <a:solidFill>
              <a:srgbClr val="000070"/>
            </a:solidFill>
          </p:spPr>
          <p:txBody>
            <a:bodyPr wrap="square" lIns="0" tIns="0" rIns="0" bIns="0" rtlCol="0"/>
            <a:lstStyle/>
            <a:p>
              <a:endParaRPr sz="3804"/>
            </a:p>
          </p:txBody>
        </p:sp>
      </p:grpSp>
      <p:sp>
        <p:nvSpPr>
          <p:cNvPr id="9" name="object 2">
            <a:extLst>
              <a:ext uri="{FF2B5EF4-FFF2-40B4-BE49-F238E27FC236}">
                <a16:creationId xmlns:a16="http://schemas.microsoft.com/office/drawing/2014/main" id="{299B6723-4B3E-6B6E-2F27-F6B461A50901}"/>
              </a:ext>
            </a:extLst>
          </p:cNvPr>
          <p:cNvSpPr/>
          <p:nvPr/>
        </p:nvSpPr>
        <p:spPr>
          <a:xfrm>
            <a:off x="0" y="-2489"/>
            <a:ext cx="6079602"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2060"/>
          </a:solidFill>
        </p:spPr>
        <p:txBody>
          <a:bodyPr wrap="square" lIns="0" tIns="0" rIns="0" bIns="0" rtlCol="0"/>
          <a:lstStyle/>
          <a:p>
            <a:endParaRPr sz="3804"/>
          </a:p>
        </p:txBody>
      </p:sp>
      <p:pic>
        <p:nvPicPr>
          <p:cNvPr id="23" name="object 4">
            <a:extLst>
              <a:ext uri="{FF2B5EF4-FFF2-40B4-BE49-F238E27FC236}">
                <a16:creationId xmlns:a16="http://schemas.microsoft.com/office/drawing/2014/main" id="{BC1C5645-42F8-8F64-BD00-FEFFC19C4F1B}"/>
              </a:ext>
            </a:extLst>
          </p:cNvPr>
          <p:cNvPicPr/>
          <p:nvPr/>
        </p:nvPicPr>
        <p:blipFill>
          <a:blip r:embed="rId3" cstate="print"/>
          <a:stretch>
            <a:fillRect/>
          </a:stretch>
        </p:blipFill>
        <p:spPr>
          <a:xfrm>
            <a:off x="0" y="303504"/>
            <a:ext cx="12192000" cy="796091"/>
          </a:xfrm>
          <a:prstGeom prst="rect">
            <a:avLst/>
          </a:prstGeom>
        </p:spPr>
      </p:pic>
      <p:sp>
        <p:nvSpPr>
          <p:cNvPr id="18" name="TextBox 17">
            <a:extLst>
              <a:ext uri="{FF2B5EF4-FFF2-40B4-BE49-F238E27FC236}">
                <a16:creationId xmlns:a16="http://schemas.microsoft.com/office/drawing/2014/main" id="{EB735E4E-7CFE-2916-E8FE-D1A0553CBFCC}"/>
              </a:ext>
            </a:extLst>
          </p:cNvPr>
          <p:cNvSpPr txBox="1"/>
          <p:nvPr/>
        </p:nvSpPr>
        <p:spPr>
          <a:xfrm>
            <a:off x="293756" y="334570"/>
            <a:ext cx="6442946" cy="505203"/>
          </a:xfrm>
          <a:prstGeom prst="rect">
            <a:avLst/>
          </a:prstGeom>
          <a:noFill/>
        </p:spPr>
        <p:txBody>
          <a:bodyPr wrap="square">
            <a:spAutoFit/>
          </a:bodyPr>
          <a:lstStyle/>
          <a:p>
            <a:pPr marL="12700" marR="5080">
              <a:lnSpc>
                <a:spcPct val="102600"/>
              </a:lnSpc>
              <a:spcBef>
                <a:spcPts val="55"/>
              </a:spcBef>
            </a:pPr>
            <a:r>
              <a:rPr lang="en-US" sz="2800" b="1" spc="-30" dirty="0">
                <a:solidFill>
                  <a:schemeClr val="bg1"/>
                </a:solidFill>
                <a:latin typeface="Microsoft Sans Serif"/>
                <a:cs typeface="Microsoft Sans Serif"/>
              </a:rPr>
              <a:t>Application</a:t>
            </a:r>
          </a:p>
        </p:txBody>
      </p:sp>
      <p:sp>
        <p:nvSpPr>
          <p:cNvPr id="5" name="Footer Placeholder 4">
            <a:extLst>
              <a:ext uri="{FF2B5EF4-FFF2-40B4-BE49-F238E27FC236}">
                <a16:creationId xmlns:a16="http://schemas.microsoft.com/office/drawing/2014/main" id="{148AB342-D543-5D01-FA43-2CA7C72A80F5}"/>
              </a:ext>
            </a:extLst>
          </p:cNvPr>
          <p:cNvSpPr>
            <a:spLocks noGrp="1"/>
          </p:cNvSpPr>
          <p:nvPr>
            <p:ph type="ftr" sz="quarter" idx="11"/>
          </p:nvPr>
        </p:nvSpPr>
        <p:spPr>
          <a:xfrm>
            <a:off x="4099817" y="6503992"/>
            <a:ext cx="4114800" cy="365125"/>
          </a:xfrm>
        </p:spPr>
        <p:txBody>
          <a:bodyPr/>
          <a:lstStyle/>
          <a:p>
            <a:r>
              <a:rPr lang="en-US" dirty="0"/>
              <a:t>NEURAL DUST</a:t>
            </a:r>
          </a:p>
        </p:txBody>
      </p:sp>
      <p:sp>
        <p:nvSpPr>
          <p:cNvPr id="6" name="Slide Number Placeholder 5">
            <a:extLst>
              <a:ext uri="{FF2B5EF4-FFF2-40B4-BE49-F238E27FC236}">
                <a16:creationId xmlns:a16="http://schemas.microsoft.com/office/drawing/2014/main" id="{A86CB2C4-86E3-2E4A-8593-E2E72885DADC}"/>
              </a:ext>
            </a:extLst>
          </p:cNvPr>
          <p:cNvSpPr>
            <a:spLocks noGrp="1"/>
          </p:cNvSpPr>
          <p:nvPr>
            <p:ph type="sldNum" sz="quarter" idx="12"/>
          </p:nvPr>
        </p:nvSpPr>
        <p:spPr>
          <a:xfrm>
            <a:off x="8769519" y="6553759"/>
            <a:ext cx="2743200" cy="365125"/>
          </a:xfrm>
        </p:spPr>
        <p:txBody>
          <a:bodyPr/>
          <a:lstStyle/>
          <a:p>
            <a:fld id="{8AFB8F4B-67FE-5E4C-86BA-9FFDB88725ED}" type="slidenum">
              <a:rPr lang="en-US" smtClean="0"/>
              <a:t>7</a:t>
            </a:fld>
            <a:endParaRPr lang="en-US"/>
          </a:p>
        </p:txBody>
      </p:sp>
      <p:sp>
        <p:nvSpPr>
          <p:cNvPr id="14" name="Text 4">
            <a:extLst>
              <a:ext uri="{FF2B5EF4-FFF2-40B4-BE49-F238E27FC236}">
                <a16:creationId xmlns:a16="http://schemas.microsoft.com/office/drawing/2014/main" id="{B3133C2A-30EC-3FB0-054A-FD42EE45EA8C}"/>
              </a:ext>
            </a:extLst>
          </p:cNvPr>
          <p:cNvSpPr/>
          <p:nvPr/>
        </p:nvSpPr>
        <p:spPr>
          <a:xfrm>
            <a:off x="205789" y="1257807"/>
            <a:ext cx="4085557" cy="1786490"/>
          </a:xfrm>
          <a:prstGeom prst="rect">
            <a:avLst/>
          </a:prstGeom>
          <a:noFill/>
          <a:ln/>
        </p:spPr>
        <p:txBody>
          <a:bodyPr wrap="square" lIns="0" tIns="0" rIns="0" bIns="0" rtlCol="0" anchor="t"/>
          <a:lstStyle/>
          <a:p>
            <a:pPr marL="0" indent="0">
              <a:buNone/>
            </a:pPr>
            <a:r>
              <a:rPr lang="en-US" sz="1850" b="1" u="sng" dirty="0">
                <a:latin typeface="PT Sans" pitchFamily="34" charset="0"/>
                <a:ea typeface="PT Sans" pitchFamily="34" charset="-122"/>
                <a:cs typeface="PT Sans" pitchFamily="34" charset="-120"/>
              </a:rPr>
              <a:t>Health Monitoring</a:t>
            </a:r>
            <a:r>
              <a:rPr lang="en-US" sz="1850" b="1" dirty="0">
                <a:latin typeface="PT Sans" pitchFamily="34" charset="0"/>
                <a:ea typeface="PT Sans" pitchFamily="34" charset="-122"/>
                <a:cs typeface="PT Sans" pitchFamily="34" charset="-120"/>
              </a:rPr>
              <a:t>:</a:t>
            </a:r>
          </a:p>
          <a:p>
            <a:pPr marL="342900" indent="-342900">
              <a:buFont typeface="Arial" panose="020B0604020202020204" pitchFamily="34" charset="0"/>
              <a:buChar char="•"/>
            </a:pPr>
            <a:r>
              <a:rPr lang="en-US" sz="1850" dirty="0">
                <a:latin typeface="PT Sans" pitchFamily="34" charset="0"/>
                <a:ea typeface="PT Sans" pitchFamily="34" charset="-122"/>
                <a:cs typeface="PT Sans" pitchFamily="34" charset="-120"/>
              </a:rPr>
              <a:t>Continuous tracking of vital signs like blood pressure, glucose levels, and heart activity without the need for bulky wearable devices.</a:t>
            </a:r>
          </a:p>
        </p:txBody>
      </p:sp>
      <p:sp>
        <p:nvSpPr>
          <p:cNvPr id="17" name="Text 4">
            <a:extLst>
              <a:ext uri="{FF2B5EF4-FFF2-40B4-BE49-F238E27FC236}">
                <a16:creationId xmlns:a16="http://schemas.microsoft.com/office/drawing/2014/main" id="{A21C2650-C8F7-EC67-7A4B-31253E80D4A7}"/>
              </a:ext>
            </a:extLst>
          </p:cNvPr>
          <p:cNvSpPr/>
          <p:nvPr/>
        </p:nvSpPr>
        <p:spPr>
          <a:xfrm>
            <a:off x="4291346" y="1257807"/>
            <a:ext cx="4274478" cy="3105207"/>
          </a:xfrm>
          <a:prstGeom prst="rect">
            <a:avLst/>
          </a:prstGeom>
          <a:noFill/>
          <a:ln/>
        </p:spPr>
        <p:txBody>
          <a:bodyPr wrap="square" lIns="0" tIns="0" rIns="0" bIns="0" rtlCol="0" anchor="t"/>
          <a:lstStyle/>
          <a:p>
            <a:pPr marL="0" indent="0">
              <a:buNone/>
            </a:pPr>
            <a:r>
              <a:rPr lang="en-US" sz="1850" b="1" u="sng" dirty="0">
                <a:latin typeface="PT Sans" pitchFamily="34" charset="0"/>
                <a:ea typeface="PT Sans" pitchFamily="34" charset="-122"/>
                <a:cs typeface="PT Sans" pitchFamily="34" charset="-120"/>
              </a:rPr>
              <a:t>Brain-Machine Interfaces</a:t>
            </a:r>
            <a:r>
              <a:rPr lang="en-US" sz="1850" b="1" dirty="0">
                <a:latin typeface="PT Sans" pitchFamily="34" charset="0"/>
                <a:ea typeface="PT Sans" pitchFamily="34" charset="-122"/>
                <a:cs typeface="PT Sans" pitchFamily="34" charset="-120"/>
              </a:rPr>
              <a:t>:</a:t>
            </a:r>
          </a:p>
          <a:p>
            <a:pPr marL="342900" indent="-342900">
              <a:buFont typeface="Arial" panose="020B0604020202020204" pitchFamily="34" charset="0"/>
              <a:buChar char="•"/>
            </a:pPr>
            <a:r>
              <a:rPr lang="en-US" sz="2000" dirty="0"/>
              <a:t>Directly connect the brain to computers or prosthetic limbs for control through neural signals.</a:t>
            </a:r>
            <a:endParaRPr lang="en-US" sz="1850" dirty="0"/>
          </a:p>
        </p:txBody>
      </p:sp>
      <p:sp>
        <p:nvSpPr>
          <p:cNvPr id="24" name="Text 4">
            <a:extLst>
              <a:ext uri="{FF2B5EF4-FFF2-40B4-BE49-F238E27FC236}">
                <a16:creationId xmlns:a16="http://schemas.microsoft.com/office/drawing/2014/main" id="{84EC4692-91DE-9DDB-F5DB-59978AEEDB27}"/>
              </a:ext>
            </a:extLst>
          </p:cNvPr>
          <p:cNvSpPr/>
          <p:nvPr/>
        </p:nvSpPr>
        <p:spPr>
          <a:xfrm>
            <a:off x="8376903" y="1257621"/>
            <a:ext cx="3766771" cy="1364022"/>
          </a:xfrm>
          <a:prstGeom prst="rect">
            <a:avLst/>
          </a:prstGeom>
          <a:noFill/>
          <a:ln/>
        </p:spPr>
        <p:txBody>
          <a:bodyPr wrap="square" lIns="0" tIns="0" rIns="0" bIns="0" rtlCol="0" anchor="t"/>
          <a:lstStyle/>
          <a:p>
            <a:r>
              <a:rPr lang="en-US" sz="2000" b="1" u="sng" dirty="0"/>
              <a:t>Paralysis Rehabilitation</a:t>
            </a:r>
            <a:r>
              <a:rPr lang="en-US" sz="2000" b="1" dirty="0"/>
              <a:t>:</a:t>
            </a:r>
            <a:r>
              <a:rPr lang="en-US" sz="2000" dirty="0"/>
              <a:t> </a:t>
            </a:r>
          </a:p>
          <a:p>
            <a:pPr marL="342900" indent="-342900">
              <a:buFont typeface="Arial" panose="020B0604020202020204" pitchFamily="34" charset="0"/>
              <a:buChar char="•"/>
            </a:pPr>
            <a:r>
              <a:rPr lang="en-US" sz="2000" dirty="0"/>
              <a:t>Help paraplegic patients control external devices or robotic limbs using thought signals.</a:t>
            </a:r>
          </a:p>
        </p:txBody>
      </p:sp>
      <p:pic>
        <p:nvPicPr>
          <p:cNvPr id="7" name="Picture 2" descr="Neural Dust: The Future of BMIs | zk-Call — Blog | Medium">
            <a:extLst>
              <a:ext uri="{FF2B5EF4-FFF2-40B4-BE49-F238E27FC236}">
                <a16:creationId xmlns:a16="http://schemas.microsoft.com/office/drawing/2014/main" id="{0C8802B4-3672-7A31-5A54-314E7F69DB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216" y="3183987"/>
            <a:ext cx="4134773" cy="2115110"/>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Neural Dust;The Future of Brain-Machine Interfaces | Facebook">
            <a:extLst>
              <a:ext uri="{FF2B5EF4-FFF2-40B4-BE49-F238E27FC236}">
                <a16:creationId xmlns:a16="http://schemas.microsoft.com/office/drawing/2014/main" id="{EC68BFC5-8433-F6DF-E314-D4285C9A33E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7080" r="7710"/>
          <a:stretch>
            <a:fillRect/>
          </a:stretch>
        </p:blipFill>
        <p:spPr bwMode="auto">
          <a:xfrm>
            <a:off x="8301847" y="3044297"/>
            <a:ext cx="3684364" cy="2743283"/>
          </a:xfrm>
          <a:prstGeom prst="rect">
            <a:avLst/>
          </a:prstGeom>
          <a:noFill/>
          <a:extLst>
            <a:ext uri="{909E8E84-426E-40DD-AFC4-6F175D3DCCD1}">
              <a14:hiddenFill xmlns:a14="http://schemas.microsoft.com/office/drawing/2010/main">
                <a:solidFill>
                  <a:srgbClr val="FFFFFF"/>
                </a:solidFill>
              </a14:hiddenFill>
            </a:ext>
          </a:extLst>
        </p:spPr>
      </p:pic>
      <p:sp>
        <p:nvSpPr>
          <p:cNvPr id="15" name="Date Placeholder 14">
            <a:extLst>
              <a:ext uri="{FF2B5EF4-FFF2-40B4-BE49-F238E27FC236}">
                <a16:creationId xmlns:a16="http://schemas.microsoft.com/office/drawing/2014/main" id="{A8A2D653-C323-AD27-1112-A44CDC9ACDCC}"/>
              </a:ext>
            </a:extLst>
          </p:cNvPr>
          <p:cNvSpPr>
            <a:spLocks noGrp="1"/>
          </p:cNvSpPr>
          <p:nvPr>
            <p:ph type="dt" sz="half" idx="10"/>
          </p:nvPr>
        </p:nvSpPr>
        <p:spPr>
          <a:xfrm>
            <a:off x="144140" y="6511944"/>
            <a:ext cx="2743200" cy="365125"/>
          </a:xfrm>
        </p:spPr>
        <p:txBody>
          <a:bodyPr/>
          <a:lstStyle/>
          <a:p>
            <a:r>
              <a:rPr lang="en-US" dirty="0"/>
              <a:t>12/08/2025</a:t>
            </a:r>
          </a:p>
        </p:txBody>
      </p:sp>
    </p:spTree>
    <p:extLst>
      <p:ext uri="{BB962C8B-B14F-4D97-AF65-F5344CB8AC3E}">
        <p14:creationId xmlns:p14="http://schemas.microsoft.com/office/powerpoint/2010/main" val="4287124960"/>
      </p:ext>
    </p:extLst>
  </p:cSld>
  <p:clrMapOvr>
    <a:masterClrMapping/>
  </p:clrMapOvr>
  <p:transition>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079601" y="0"/>
            <a:ext cx="6112399"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0096"/>
          </a:solidFill>
        </p:spPr>
        <p:txBody>
          <a:bodyPr wrap="square" lIns="0" tIns="0" rIns="0" bIns="0" rtlCol="0"/>
          <a:lstStyle/>
          <a:p>
            <a:endParaRPr sz="3804"/>
          </a:p>
        </p:txBody>
      </p:sp>
      <p:sp>
        <p:nvSpPr>
          <p:cNvPr id="10" name="object 10"/>
          <p:cNvSpPr/>
          <p:nvPr/>
        </p:nvSpPr>
        <p:spPr>
          <a:xfrm>
            <a:off x="2983" y="6581182"/>
            <a:ext cx="1096475" cy="267071"/>
          </a:xfrm>
          <a:custGeom>
            <a:avLst/>
            <a:gdLst/>
            <a:ahLst/>
            <a:cxnLst/>
            <a:rect l="l" t="t" r="r" b="b"/>
            <a:pathLst>
              <a:path w="518795" h="126364">
                <a:moveTo>
                  <a:pt x="518375" y="0"/>
                </a:moveTo>
                <a:lnTo>
                  <a:pt x="0" y="0"/>
                </a:lnTo>
                <a:lnTo>
                  <a:pt x="0" y="126123"/>
                </a:lnTo>
                <a:lnTo>
                  <a:pt x="518375" y="126123"/>
                </a:lnTo>
                <a:lnTo>
                  <a:pt x="518375" y="0"/>
                </a:lnTo>
                <a:close/>
              </a:path>
            </a:pathLst>
          </a:custGeom>
          <a:solidFill>
            <a:srgbClr val="000070"/>
          </a:solidFill>
        </p:spPr>
        <p:txBody>
          <a:bodyPr wrap="square" lIns="0" tIns="0" rIns="0" bIns="0" rtlCol="0"/>
          <a:lstStyle/>
          <a:p>
            <a:endParaRPr sz="3804"/>
          </a:p>
        </p:txBody>
      </p:sp>
      <p:grpSp>
        <p:nvGrpSpPr>
          <p:cNvPr id="11" name="object 11"/>
          <p:cNvGrpSpPr/>
          <p:nvPr/>
        </p:nvGrpSpPr>
        <p:grpSpPr>
          <a:xfrm>
            <a:off x="1275073" y="6581182"/>
            <a:ext cx="10968774" cy="267071"/>
            <a:chOff x="570230" y="3113874"/>
            <a:chExt cx="5189855" cy="126364"/>
          </a:xfrm>
        </p:grpSpPr>
        <p:sp>
          <p:nvSpPr>
            <p:cNvPr id="12" name="object 12"/>
            <p:cNvSpPr/>
            <p:nvPr/>
          </p:nvSpPr>
          <p:spPr>
            <a:xfrm>
              <a:off x="570230" y="3113874"/>
              <a:ext cx="1152525" cy="126364"/>
            </a:xfrm>
            <a:custGeom>
              <a:avLst/>
              <a:gdLst/>
              <a:ahLst/>
              <a:cxnLst/>
              <a:rect l="l" t="t" r="r" b="b"/>
              <a:pathLst>
                <a:path w="1152525" h="126364">
                  <a:moveTo>
                    <a:pt x="1151978" y="0"/>
                  </a:moveTo>
                  <a:lnTo>
                    <a:pt x="0" y="0"/>
                  </a:lnTo>
                  <a:lnTo>
                    <a:pt x="0" y="126123"/>
                  </a:lnTo>
                  <a:lnTo>
                    <a:pt x="1151978" y="126123"/>
                  </a:lnTo>
                  <a:lnTo>
                    <a:pt x="1151978" y="0"/>
                  </a:lnTo>
                  <a:close/>
                </a:path>
              </a:pathLst>
            </a:custGeom>
            <a:solidFill>
              <a:srgbClr val="00004B"/>
            </a:solidFill>
          </p:spPr>
          <p:txBody>
            <a:bodyPr wrap="square" lIns="0" tIns="0" rIns="0" bIns="0" rtlCol="0"/>
            <a:lstStyle/>
            <a:p>
              <a:endParaRPr sz="3804"/>
            </a:p>
          </p:txBody>
        </p:sp>
        <p:sp>
          <p:nvSpPr>
            <p:cNvPr id="13" name="object 13"/>
            <p:cNvSpPr/>
            <p:nvPr/>
          </p:nvSpPr>
          <p:spPr>
            <a:xfrm>
              <a:off x="1751050" y="3113874"/>
              <a:ext cx="4009390" cy="126364"/>
            </a:xfrm>
            <a:custGeom>
              <a:avLst/>
              <a:gdLst/>
              <a:ahLst/>
              <a:cxnLst/>
              <a:rect l="l" t="t" r="r" b="b"/>
              <a:pathLst>
                <a:path w="4009390" h="126364">
                  <a:moveTo>
                    <a:pt x="0" y="126123"/>
                  </a:moveTo>
                  <a:lnTo>
                    <a:pt x="4008945" y="126123"/>
                  </a:lnTo>
                  <a:lnTo>
                    <a:pt x="4008945" y="0"/>
                  </a:lnTo>
                  <a:lnTo>
                    <a:pt x="0" y="0"/>
                  </a:lnTo>
                  <a:lnTo>
                    <a:pt x="0" y="126123"/>
                  </a:lnTo>
                  <a:close/>
                </a:path>
              </a:pathLst>
            </a:custGeom>
            <a:solidFill>
              <a:srgbClr val="000070"/>
            </a:solidFill>
          </p:spPr>
          <p:txBody>
            <a:bodyPr wrap="square" lIns="0" tIns="0" rIns="0" bIns="0" rtlCol="0"/>
            <a:lstStyle/>
            <a:p>
              <a:endParaRPr sz="3804"/>
            </a:p>
          </p:txBody>
        </p:sp>
      </p:grpSp>
      <p:sp>
        <p:nvSpPr>
          <p:cNvPr id="9" name="object 2">
            <a:extLst>
              <a:ext uri="{FF2B5EF4-FFF2-40B4-BE49-F238E27FC236}">
                <a16:creationId xmlns:a16="http://schemas.microsoft.com/office/drawing/2014/main" id="{299B6723-4B3E-6B6E-2F27-F6B461A50901}"/>
              </a:ext>
            </a:extLst>
          </p:cNvPr>
          <p:cNvSpPr/>
          <p:nvPr/>
        </p:nvSpPr>
        <p:spPr>
          <a:xfrm>
            <a:off x="0" y="-2489"/>
            <a:ext cx="6079602"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2060"/>
          </a:solidFill>
        </p:spPr>
        <p:txBody>
          <a:bodyPr wrap="square" lIns="0" tIns="0" rIns="0" bIns="0" rtlCol="0"/>
          <a:lstStyle/>
          <a:p>
            <a:endParaRPr sz="3804"/>
          </a:p>
        </p:txBody>
      </p:sp>
      <p:pic>
        <p:nvPicPr>
          <p:cNvPr id="23" name="object 4">
            <a:extLst>
              <a:ext uri="{FF2B5EF4-FFF2-40B4-BE49-F238E27FC236}">
                <a16:creationId xmlns:a16="http://schemas.microsoft.com/office/drawing/2014/main" id="{BC1C5645-42F8-8F64-BD00-FEFFC19C4F1B}"/>
              </a:ext>
            </a:extLst>
          </p:cNvPr>
          <p:cNvPicPr/>
          <p:nvPr/>
        </p:nvPicPr>
        <p:blipFill>
          <a:blip r:embed="rId2" cstate="print"/>
          <a:stretch>
            <a:fillRect/>
          </a:stretch>
        </p:blipFill>
        <p:spPr>
          <a:xfrm>
            <a:off x="0" y="303504"/>
            <a:ext cx="12192000" cy="796091"/>
          </a:xfrm>
          <a:prstGeom prst="rect">
            <a:avLst/>
          </a:prstGeom>
        </p:spPr>
      </p:pic>
      <p:sp>
        <p:nvSpPr>
          <p:cNvPr id="25" name="TextBox 24">
            <a:extLst>
              <a:ext uri="{FF2B5EF4-FFF2-40B4-BE49-F238E27FC236}">
                <a16:creationId xmlns:a16="http://schemas.microsoft.com/office/drawing/2014/main" id="{385C133A-653C-F262-4A28-CF8B77F9FFA4}"/>
              </a:ext>
            </a:extLst>
          </p:cNvPr>
          <p:cNvSpPr txBox="1"/>
          <p:nvPr/>
        </p:nvSpPr>
        <p:spPr>
          <a:xfrm>
            <a:off x="293755" y="334570"/>
            <a:ext cx="5080678" cy="505203"/>
          </a:xfrm>
          <a:prstGeom prst="rect">
            <a:avLst/>
          </a:prstGeom>
          <a:noFill/>
        </p:spPr>
        <p:txBody>
          <a:bodyPr wrap="square">
            <a:spAutoFit/>
          </a:bodyPr>
          <a:lstStyle/>
          <a:p>
            <a:pPr marL="12700" marR="5080">
              <a:lnSpc>
                <a:spcPct val="102600"/>
              </a:lnSpc>
              <a:spcBef>
                <a:spcPts val="55"/>
              </a:spcBef>
            </a:pPr>
            <a:r>
              <a:rPr lang="en-US" sz="2800" b="1" spc="-30" dirty="0">
                <a:solidFill>
                  <a:schemeClr val="bg1"/>
                </a:solidFill>
                <a:latin typeface="Microsoft Sans Serif"/>
                <a:cs typeface="Microsoft Sans Serif"/>
              </a:rPr>
              <a:t>Challenges </a:t>
            </a:r>
          </a:p>
        </p:txBody>
      </p:sp>
      <p:sp>
        <p:nvSpPr>
          <p:cNvPr id="17" name="Footer Placeholder 16">
            <a:extLst>
              <a:ext uri="{FF2B5EF4-FFF2-40B4-BE49-F238E27FC236}">
                <a16:creationId xmlns:a16="http://schemas.microsoft.com/office/drawing/2014/main" id="{A648B2A9-DE77-73CE-8F22-CCF2CBCD2A66}"/>
              </a:ext>
            </a:extLst>
          </p:cNvPr>
          <p:cNvSpPr>
            <a:spLocks noGrp="1"/>
          </p:cNvSpPr>
          <p:nvPr>
            <p:ph type="ftr" sz="quarter" idx="11"/>
          </p:nvPr>
        </p:nvSpPr>
        <p:spPr>
          <a:xfrm>
            <a:off x="4065853" y="6495078"/>
            <a:ext cx="4114800" cy="365125"/>
          </a:xfrm>
        </p:spPr>
        <p:txBody>
          <a:bodyPr/>
          <a:lstStyle/>
          <a:p>
            <a:r>
              <a:rPr lang="en-US" dirty="0"/>
              <a:t>NEURAL DUST</a:t>
            </a:r>
          </a:p>
        </p:txBody>
      </p:sp>
      <p:sp>
        <p:nvSpPr>
          <p:cNvPr id="18" name="Slide Number Placeholder 17">
            <a:extLst>
              <a:ext uri="{FF2B5EF4-FFF2-40B4-BE49-F238E27FC236}">
                <a16:creationId xmlns:a16="http://schemas.microsoft.com/office/drawing/2014/main" id="{212E997F-CED3-5CF3-B8E9-AD80C7282527}"/>
              </a:ext>
            </a:extLst>
          </p:cNvPr>
          <p:cNvSpPr>
            <a:spLocks noGrp="1"/>
          </p:cNvSpPr>
          <p:nvPr>
            <p:ph type="sldNum" sz="quarter" idx="12"/>
          </p:nvPr>
        </p:nvSpPr>
        <p:spPr>
          <a:xfrm>
            <a:off x="8638592" y="6532154"/>
            <a:ext cx="2743200" cy="365125"/>
          </a:xfrm>
        </p:spPr>
        <p:txBody>
          <a:bodyPr/>
          <a:lstStyle/>
          <a:p>
            <a:fld id="{8AFB8F4B-67FE-5E4C-86BA-9FFDB88725ED}" type="slidenum">
              <a:rPr lang="en-US" smtClean="0"/>
              <a:t>8</a:t>
            </a:fld>
            <a:endParaRPr lang="en-US" dirty="0"/>
          </a:p>
        </p:txBody>
      </p:sp>
      <p:sp>
        <p:nvSpPr>
          <p:cNvPr id="31" name="Shape 1">
            <a:extLst>
              <a:ext uri="{FF2B5EF4-FFF2-40B4-BE49-F238E27FC236}">
                <a16:creationId xmlns:a16="http://schemas.microsoft.com/office/drawing/2014/main" id="{8D6CC17D-EA92-EDFC-44B1-470E388D0E25}"/>
              </a:ext>
            </a:extLst>
          </p:cNvPr>
          <p:cNvSpPr/>
          <p:nvPr/>
        </p:nvSpPr>
        <p:spPr>
          <a:xfrm>
            <a:off x="471964" y="1532731"/>
            <a:ext cx="538520" cy="538520"/>
          </a:xfrm>
          <a:prstGeom prst="roundRect">
            <a:avLst>
              <a:gd name="adj" fmla="val 66677"/>
            </a:avLst>
          </a:prstGeom>
          <a:solidFill>
            <a:srgbClr val="00002E"/>
          </a:solidFill>
          <a:ln w="22860">
            <a:solidFill>
              <a:srgbClr val="F2B42D"/>
            </a:solidFill>
            <a:prstDash val="solid"/>
          </a:ln>
        </p:spPr>
      </p:sp>
      <p:sp>
        <p:nvSpPr>
          <p:cNvPr id="32" name="Text 2">
            <a:extLst>
              <a:ext uri="{FF2B5EF4-FFF2-40B4-BE49-F238E27FC236}">
                <a16:creationId xmlns:a16="http://schemas.microsoft.com/office/drawing/2014/main" id="{E0260795-DA52-29DB-EA4A-B793D0870084}"/>
              </a:ext>
            </a:extLst>
          </p:cNvPr>
          <p:cNvSpPr/>
          <p:nvPr/>
        </p:nvSpPr>
        <p:spPr>
          <a:xfrm>
            <a:off x="639842" y="1632982"/>
            <a:ext cx="202763" cy="337899"/>
          </a:xfrm>
          <a:prstGeom prst="rect">
            <a:avLst/>
          </a:prstGeom>
          <a:noFill/>
          <a:ln/>
        </p:spPr>
        <p:txBody>
          <a:bodyPr wrap="none" lIns="0" tIns="0" rIns="0" bIns="0" rtlCol="0" anchor="t"/>
          <a:lstStyle/>
          <a:p>
            <a:pPr marL="0" indent="0" algn="ctr">
              <a:lnSpc>
                <a:spcPts val="2650"/>
              </a:lnSpc>
              <a:buNone/>
            </a:pPr>
            <a:r>
              <a:rPr lang="en-US" sz="2650" dirty="0">
                <a:solidFill>
                  <a:srgbClr val="FFFFFF"/>
                </a:solidFill>
                <a:latin typeface="Nunito Semi Bold" pitchFamily="34" charset="0"/>
                <a:ea typeface="Nunito Semi Bold" pitchFamily="34" charset="-122"/>
                <a:cs typeface="Nunito Semi Bold" pitchFamily="34" charset="-120"/>
              </a:rPr>
              <a:t>1</a:t>
            </a:r>
            <a:endParaRPr lang="en-US" sz="2650" dirty="0"/>
          </a:p>
        </p:txBody>
      </p:sp>
      <p:sp>
        <p:nvSpPr>
          <p:cNvPr id="33" name="Shape 1">
            <a:extLst>
              <a:ext uri="{FF2B5EF4-FFF2-40B4-BE49-F238E27FC236}">
                <a16:creationId xmlns:a16="http://schemas.microsoft.com/office/drawing/2014/main" id="{FF96E2FB-7047-FD91-A4B6-C48D9D2B770B}"/>
              </a:ext>
            </a:extLst>
          </p:cNvPr>
          <p:cNvSpPr/>
          <p:nvPr/>
        </p:nvSpPr>
        <p:spPr>
          <a:xfrm>
            <a:off x="5814928" y="1541691"/>
            <a:ext cx="538520" cy="538520"/>
          </a:xfrm>
          <a:prstGeom prst="roundRect">
            <a:avLst>
              <a:gd name="adj" fmla="val 66677"/>
            </a:avLst>
          </a:prstGeom>
          <a:solidFill>
            <a:srgbClr val="00002E"/>
          </a:solidFill>
          <a:ln w="22860">
            <a:solidFill>
              <a:srgbClr val="F2B42D"/>
            </a:solidFill>
            <a:prstDash val="solid"/>
          </a:ln>
        </p:spPr>
      </p:sp>
      <p:sp>
        <p:nvSpPr>
          <p:cNvPr id="34" name="Text 2">
            <a:extLst>
              <a:ext uri="{FF2B5EF4-FFF2-40B4-BE49-F238E27FC236}">
                <a16:creationId xmlns:a16="http://schemas.microsoft.com/office/drawing/2014/main" id="{ACF39681-4668-EB4C-A158-E97852A51D24}"/>
              </a:ext>
            </a:extLst>
          </p:cNvPr>
          <p:cNvSpPr/>
          <p:nvPr/>
        </p:nvSpPr>
        <p:spPr>
          <a:xfrm>
            <a:off x="5982806" y="1641942"/>
            <a:ext cx="202763" cy="337899"/>
          </a:xfrm>
          <a:prstGeom prst="rect">
            <a:avLst/>
          </a:prstGeom>
          <a:noFill/>
          <a:ln/>
        </p:spPr>
        <p:txBody>
          <a:bodyPr wrap="none" lIns="0" tIns="0" rIns="0" bIns="0" rtlCol="0" anchor="t"/>
          <a:lstStyle/>
          <a:p>
            <a:pPr marL="0" indent="0" algn="ctr">
              <a:lnSpc>
                <a:spcPts val="2650"/>
              </a:lnSpc>
              <a:buNone/>
            </a:pPr>
            <a:r>
              <a:rPr lang="en-US" sz="2650" dirty="0">
                <a:solidFill>
                  <a:srgbClr val="FFFFFF"/>
                </a:solidFill>
                <a:latin typeface="Nunito Semi Bold" pitchFamily="34" charset="0"/>
                <a:ea typeface="Nunito Semi Bold" pitchFamily="34" charset="-122"/>
              </a:rPr>
              <a:t>2</a:t>
            </a:r>
            <a:endParaRPr lang="en-US" sz="2650" dirty="0"/>
          </a:p>
        </p:txBody>
      </p:sp>
      <p:sp>
        <p:nvSpPr>
          <p:cNvPr id="35" name="Shape 1">
            <a:extLst>
              <a:ext uri="{FF2B5EF4-FFF2-40B4-BE49-F238E27FC236}">
                <a16:creationId xmlns:a16="http://schemas.microsoft.com/office/drawing/2014/main" id="{8CBCCB25-9B42-9C89-69BF-E0D801A9EBB3}"/>
              </a:ext>
            </a:extLst>
          </p:cNvPr>
          <p:cNvSpPr/>
          <p:nvPr/>
        </p:nvSpPr>
        <p:spPr>
          <a:xfrm>
            <a:off x="5850783" y="3908374"/>
            <a:ext cx="538520" cy="538520"/>
          </a:xfrm>
          <a:prstGeom prst="roundRect">
            <a:avLst>
              <a:gd name="adj" fmla="val 66677"/>
            </a:avLst>
          </a:prstGeom>
          <a:solidFill>
            <a:srgbClr val="00002E"/>
          </a:solidFill>
          <a:ln w="22860">
            <a:solidFill>
              <a:srgbClr val="F2B42D"/>
            </a:solidFill>
            <a:prstDash val="solid"/>
          </a:ln>
        </p:spPr>
      </p:sp>
      <p:sp>
        <p:nvSpPr>
          <p:cNvPr id="36" name="Text 2">
            <a:extLst>
              <a:ext uri="{FF2B5EF4-FFF2-40B4-BE49-F238E27FC236}">
                <a16:creationId xmlns:a16="http://schemas.microsoft.com/office/drawing/2014/main" id="{92245298-5559-ED26-C068-A0652C825C37}"/>
              </a:ext>
            </a:extLst>
          </p:cNvPr>
          <p:cNvSpPr/>
          <p:nvPr/>
        </p:nvSpPr>
        <p:spPr>
          <a:xfrm>
            <a:off x="6018661" y="4008625"/>
            <a:ext cx="202763" cy="337899"/>
          </a:xfrm>
          <a:prstGeom prst="rect">
            <a:avLst/>
          </a:prstGeom>
          <a:noFill/>
          <a:ln/>
        </p:spPr>
        <p:txBody>
          <a:bodyPr wrap="none" lIns="0" tIns="0" rIns="0" bIns="0" rtlCol="0" anchor="t"/>
          <a:lstStyle/>
          <a:p>
            <a:pPr marL="0" indent="0" algn="ctr">
              <a:lnSpc>
                <a:spcPts val="2650"/>
              </a:lnSpc>
              <a:buNone/>
            </a:pPr>
            <a:r>
              <a:rPr lang="en-US" sz="2650" dirty="0">
                <a:solidFill>
                  <a:srgbClr val="FFFFFF"/>
                </a:solidFill>
                <a:latin typeface="Nunito Semi Bold" pitchFamily="34" charset="0"/>
                <a:ea typeface="Nunito Semi Bold" pitchFamily="34" charset="-122"/>
              </a:rPr>
              <a:t>4</a:t>
            </a:r>
            <a:endParaRPr lang="en-US" sz="2650" dirty="0"/>
          </a:p>
        </p:txBody>
      </p:sp>
      <p:sp>
        <p:nvSpPr>
          <p:cNvPr id="37" name="Shape 1">
            <a:extLst>
              <a:ext uri="{FF2B5EF4-FFF2-40B4-BE49-F238E27FC236}">
                <a16:creationId xmlns:a16="http://schemas.microsoft.com/office/drawing/2014/main" id="{1B5C048B-16FF-4AAB-FA99-FA01A4EEFD73}"/>
              </a:ext>
            </a:extLst>
          </p:cNvPr>
          <p:cNvSpPr/>
          <p:nvPr/>
        </p:nvSpPr>
        <p:spPr>
          <a:xfrm>
            <a:off x="462986" y="3908367"/>
            <a:ext cx="538520" cy="538520"/>
          </a:xfrm>
          <a:prstGeom prst="roundRect">
            <a:avLst>
              <a:gd name="adj" fmla="val 66677"/>
            </a:avLst>
          </a:prstGeom>
          <a:solidFill>
            <a:srgbClr val="00002E"/>
          </a:solidFill>
          <a:ln w="22860">
            <a:solidFill>
              <a:srgbClr val="F2B42D"/>
            </a:solidFill>
            <a:prstDash val="solid"/>
          </a:ln>
        </p:spPr>
      </p:sp>
      <p:sp>
        <p:nvSpPr>
          <p:cNvPr id="38" name="Text 2">
            <a:extLst>
              <a:ext uri="{FF2B5EF4-FFF2-40B4-BE49-F238E27FC236}">
                <a16:creationId xmlns:a16="http://schemas.microsoft.com/office/drawing/2014/main" id="{9D1FC588-C2DA-9D1C-1434-8EEB4D65462D}"/>
              </a:ext>
            </a:extLst>
          </p:cNvPr>
          <p:cNvSpPr/>
          <p:nvPr/>
        </p:nvSpPr>
        <p:spPr>
          <a:xfrm>
            <a:off x="630864" y="4008618"/>
            <a:ext cx="202763" cy="337899"/>
          </a:xfrm>
          <a:prstGeom prst="rect">
            <a:avLst/>
          </a:prstGeom>
          <a:noFill/>
          <a:ln/>
        </p:spPr>
        <p:txBody>
          <a:bodyPr wrap="none" lIns="0" tIns="0" rIns="0" bIns="0" rtlCol="0" anchor="t"/>
          <a:lstStyle/>
          <a:p>
            <a:pPr marL="0" indent="0" algn="ctr">
              <a:lnSpc>
                <a:spcPts val="2650"/>
              </a:lnSpc>
              <a:buNone/>
            </a:pPr>
            <a:r>
              <a:rPr lang="en-US" sz="2650" dirty="0">
                <a:solidFill>
                  <a:srgbClr val="FFFFFF"/>
                </a:solidFill>
                <a:latin typeface="Nunito Semi Bold" pitchFamily="34" charset="0"/>
                <a:ea typeface="Nunito Semi Bold" pitchFamily="34" charset="-122"/>
              </a:rPr>
              <a:t>3</a:t>
            </a:r>
            <a:endParaRPr lang="en-US" sz="2650" dirty="0"/>
          </a:p>
        </p:txBody>
      </p:sp>
      <p:sp>
        <p:nvSpPr>
          <p:cNvPr id="39" name="Rectangle 2">
            <a:extLst>
              <a:ext uri="{FF2B5EF4-FFF2-40B4-BE49-F238E27FC236}">
                <a16:creationId xmlns:a16="http://schemas.microsoft.com/office/drawing/2014/main" id="{EB10E96C-B150-69CD-1303-C644A4A74154}"/>
              </a:ext>
            </a:extLst>
          </p:cNvPr>
          <p:cNvSpPr>
            <a:spLocks noChangeArrowheads="1"/>
          </p:cNvSpPr>
          <p:nvPr/>
        </p:nvSpPr>
        <p:spPr bwMode="auto">
          <a:xfrm>
            <a:off x="1010483" y="1976998"/>
            <a:ext cx="4804444"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b="1" dirty="0"/>
              <a:t>Technical Challenges</a:t>
            </a:r>
          </a:p>
          <a:p>
            <a:pPr marL="285750" indent="-285750">
              <a:buFont typeface="Arial" panose="020B0604020202020204" pitchFamily="34" charset="0"/>
              <a:buChar char="•"/>
            </a:pPr>
            <a:r>
              <a:rPr lang="en-US" dirty="0"/>
              <a:t>Miniaturization Limitations</a:t>
            </a:r>
          </a:p>
          <a:p>
            <a:pPr marL="285750" indent="-285750">
              <a:buFont typeface="Arial" panose="020B0604020202020204" pitchFamily="34" charset="0"/>
              <a:buChar char="•"/>
            </a:pPr>
            <a:r>
              <a:rPr lang="en-US" dirty="0"/>
              <a:t>Data Transmission Reliability</a:t>
            </a:r>
          </a:p>
          <a:p>
            <a:pPr marL="285750" indent="-285750">
              <a:buFont typeface="Arial" panose="020B0604020202020204" pitchFamily="34" charset="0"/>
              <a:buChar char="•"/>
            </a:pPr>
            <a:r>
              <a:rPr lang="en-US" dirty="0"/>
              <a:t>Power Supply</a:t>
            </a:r>
          </a:p>
        </p:txBody>
      </p:sp>
      <p:sp>
        <p:nvSpPr>
          <p:cNvPr id="41" name="Rectangle 2">
            <a:extLst>
              <a:ext uri="{FF2B5EF4-FFF2-40B4-BE49-F238E27FC236}">
                <a16:creationId xmlns:a16="http://schemas.microsoft.com/office/drawing/2014/main" id="{DF5527F4-F1D1-4880-A70A-2E22DB5F8BFF}"/>
              </a:ext>
            </a:extLst>
          </p:cNvPr>
          <p:cNvSpPr>
            <a:spLocks noChangeArrowheads="1"/>
          </p:cNvSpPr>
          <p:nvPr/>
        </p:nvSpPr>
        <p:spPr bwMode="auto">
          <a:xfrm>
            <a:off x="1023922" y="4265747"/>
            <a:ext cx="4804444"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b="1" dirty="0"/>
              <a:t>Biological &amp; Medical Risks</a:t>
            </a:r>
          </a:p>
          <a:p>
            <a:pPr marL="285750" indent="-285750">
              <a:buFont typeface="Arial" panose="020B0604020202020204" pitchFamily="34" charset="0"/>
              <a:buChar char="•"/>
            </a:pPr>
            <a:r>
              <a:rPr lang="en-US" dirty="0"/>
              <a:t>Tissue Damage</a:t>
            </a:r>
          </a:p>
          <a:p>
            <a:pPr marL="285750" indent="-285750">
              <a:buFont typeface="Arial" panose="020B0604020202020204" pitchFamily="34" charset="0"/>
              <a:buChar char="•"/>
            </a:pPr>
            <a:r>
              <a:rPr lang="en-US" dirty="0"/>
              <a:t>Immune System Reaction</a:t>
            </a:r>
          </a:p>
          <a:p>
            <a:pPr marL="285750" indent="-285750">
              <a:buFont typeface="Arial" panose="020B0604020202020204" pitchFamily="34" charset="0"/>
              <a:buChar char="•"/>
            </a:pPr>
            <a:r>
              <a:rPr lang="en-US" dirty="0"/>
              <a:t>Ultrasound Safety Concerns</a:t>
            </a:r>
          </a:p>
        </p:txBody>
      </p:sp>
      <p:sp>
        <p:nvSpPr>
          <p:cNvPr id="42" name="Rectangle 2">
            <a:extLst>
              <a:ext uri="{FF2B5EF4-FFF2-40B4-BE49-F238E27FC236}">
                <a16:creationId xmlns:a16="http://schemas.microsoft.com/office/drawing/2014/main" id="{0C698254-8BCB-3557-3A64-2E6730265AF2}"/>
              </a:ext>
            </a:extLst>
          </p:cNvPr>
          <p:cNvSpPr>
            <a:spLocks noChangeArrowheads="1"/>
          </p:cNvSpPr>
          <p:nvPr/>
        </p:nvSpPr>
        <p:spPr bwMode="auto">
          <a:xfrm>
            <a:off x="6411720" y="4446887"/>
            <a:ext cx="4804444"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b="1" dirty="0"/>
              <a:t>Ethical and Privacy Concerns</a:t>
            </a:r>
          </a:p>
          <a:p>
            <a:pPr marL="285750" indent="-285750">
              <a:buFont typeface="Arial" panose="020B0604020202020204" pitchFamily="34" charset="0"/>
              <a:buChar char="•"/>
            </a:pPr>
            <a:r>
              <a:rPr lang="en-US" dirty="0"/>
              <a:t>Data Security</a:t>
            </a:r>
          </a:p>
          <a:p>
            <a:pPr marL="285750" indent="-285750">
              <a:buFont typeface="Arial" panose="020B0604020202020204" pitchFamily="34" charset="0"/>
              <a:buChar char="•"/>
            </a:pPr>
            <a:r>
              <a:rPr lang="en-US" dirty="0"/>
              <a:t>Human Augmentation Debate</a:t>
            </a:r>
          </a:p>
          <a:p>
            <a:pPr marL="285750" indent="-285750">
              <a:buFont typeface="Arial" panose="020B0604020202020204" pitchFamily="34" charset="0"/>
              <a:buChar char="•"/>
            </a:pPr>
            <a:r>
              <a:rPr lang="en-US" dirty="0"/>
              <a:t>Consent &amp; Control</a:t>
            </a:r>
          </a:p>
        </p:txBody>
      </p:sp>
      <p:sp>
        <p:nvSpPr>
          <p:cNvPr id="43" name="Rectangle 2">
            <a:extLst>
              <a:ext uri="{FF2B5EF4-FFF2-40B4-BE49-F238E27FC236}">
                <a16:creationId xmlns:a16="http://schemas.microsoft.com/office/drawing/2014/main" id="{F57D6597-9E8F-2F3F-B88A-61AFEDC0F36D}"/>
              </a:ext>
            </a:extLst>
          </p:cNvPr>
          <p:cNvSpPr>
            <a:spLocks noChangeArrowheads="1"/>
          </p:cNvSpPr>
          <p:nvPr/>
        </p:nvSpPr>
        <p:spPr bwMode="auto">
          <a:xfrm>
            <a:off x="6301846" y="1967704"/>
            <a:ext cx="4804444"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b="1" dirty="0"/>
              <a:t>Regulatory and Cost Barriers</a:t>
            </a:r>
          </a:p>
          <a:p>
            <a:pPr marL="285750" indent="-285750">
              <a:buFont typeface="Arial" panose="020B0604020202020204" pitchFamily="34" charset="0"/>
              <a:buChar char="•"/>
            </a:pPr>
            <a:r>
              <a:rPr lang="en-US" dirty="0"/>
              <a:t>Approval Delays</a:t>
            </a:r>
          </a:p>
          <a:p>
            <a:pPr marL="285750" indent="-285750">
              <a:buFont typeface="Arial" panose="020B0604020202020204" pitchFamily="34" charset="0"/>
              <a:buChar char="•"/>
            </a:pPr>
            <a:r>
              <a:rPr lang="en-US" dirty="0"/>
              <a:t>Affordability</a:t>
            </a:r>
          </a:p>
        </p:txBody>
      </p:sp>
      <p:sp>
        <p:nvSpPr>
          <p:cNvPr id="44" name="Date Placeholder 14">
            <a:extLst>
              <a:ext uri="{FF2B5EF4-FFF2-40B4-BE49-F238E27FC236}">
                <a16:creationId xmlns:a16="http://schemas.microsoft.com/office/drawing/2014/main" id="{2F7A0440-BEA9-D881-925E-D9FBB5F338A2}"/>
              </a:ext>
            </a:extLst>
          </p:cNvPr>
          <p:cNvSpPr>
            <a:spLocks noGrp="1"/>
          </p:cNvSpPr>
          <p:nvPr>
            <p:ph type="dt" sz="half" idx="10"/>
          </p:nvPr>
        </p:nvSpPr>
        <p:spPr>
          <a:xfrm>
            <a:off x="144140" y="6511944"/>
            <a:ext cx="2743200" cy="365125"/>
          </a:xfrm>
        </p:spPr>
        <p:txBody>
          <a:bodyPr/>
          <a:lstStyle/>
          <a:p>
            <a:r>
              <a:rPr lang="en-US" dirty="0"/>
              <a:t>12/08/2025</a:t>
            </a:r>
          </a:p>
        </p:txBody>
      </p:sp>
    </p:spTree>
    <p:extLst>
      <p:ext uri="{BB962C8B-B14F-4D97-AF65-F5344CB8AC3E}">
        <p14:creationId xmlns:p14="http://schemas.microsoft.com/office/powerpoint/2010/main" val="3315022450"/>
      </p:ext>
    </p:extLst>
  </p:cSld>
  <p:clrMapOvr>
    <a:masterClrMapping/>
  </p:clrMapOvr>
  <p:transition>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72A91C-86AD-18E4-FDC4-BDD468AAE937}"/>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81B17A38-165D-2CB8-30F6-C18F7240C353}"/>
              </a:ext>
            </a:extLst>
          </p:cNvPr>
          <p:cNvSpPr/>
          <p:nvPr/>
        </p:nvSpPr>
        <p:spPr>
          <a:xfrm>
            <a:off x="6079601" y="0"/>
            <a:ext cx="6112399"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0096"/>
          </a:solidFill>
        </p:spPr>
        <p:txBody>
          <a:bodyPr wrap="square" lIns="0" tIns="0" rIns="0" bIns="0" rtlCol="0"/>
          <a:lstStyle/>
          <a:p>
            <a:endParaRPr sz="3804"/>
          </a:p>
        </p:txBody>
      </p:sp>
      <p:sp>
        <p:nvSpPr>
          <p:cNvPr id="10" name="object 10">
            <a:extLst>
              <a:ext uri="{FF2B5EF4-FFF2-40B4-BE49-F238E27FC236}">
                <a16:creationId xmlns:a16="http://schemas.microsoft.com/office/drawing/2014/main" id="{26E37BB9-1C7B-4CAA-BBFC-86DC6D37F6A5}"/>
              </a:ext>
            </a:extLst>
          </p:cNvPr>
          <p:cNvSpPr/>
          <p:nvPr/>
        </p:nvSpPr>
        <p:spPr>
          <a:xfrm>
            <a:off x="2983" y="6581182"/>
            <a:ext cx="1096475" cy="267071"/>
          </a:xfrm>
          <a:custGeom>
            <a:avLst/>
            <a:gdLst/>
            <a:ahLst/>
            <a:cxnLst/>
            <a:rect l="l" t="t" r="r" b="b"/>
            <a:pathLst>
              <a:path w="518795" h="126364">
                <a:moveTo>
                  <a:pt x="518375" y="0"/>
                </a:moveTo>
                <a:lnTo>
                  <a:pt x="0" y="0"/>
                </a:lnTo>
                <a:lnTo>
                  <a:pt x="0" y="126123"/>
                </a:lnTo>
                <a:lnTo>
                  <a:pt x="518375" y="126123"/>
                </a:lnTo>
                <a:lnTo>
                  <a:pt x="518375" y="0"/>
                </a:lnTo>
                <a:close/>
              </a:path>
            </a:pathLst>
          </a:custGeom>
          <a:solidFill>
            <a:srgbClr val="000070"/>
          </a:solidFill>
        </p:spPr>
        <p:txBody>
          <a:bodyPr wrap="square" lIns="0" tIns="0" rIns="0" bIns="0" rtlCol="0"/>
          <a:lstStyle/>
          <a:p>
            <a:endParaRPr sz="3804"/>
          </a:p>
        </p:txBody>
      </p:sp>
      <p:grpSp>
        <p:nvGrpSpPr>
          <p:cNvPr id="11" name="object 11">
            <a:extLst>
              <a:ext uri="{FF2B5EF4-FFF2-40B4-BE49-F238E27FC236}">
                <a16:creationId xmlns:a16="http://schemas.microsoft.com/office/drawing/2014/main" id="{52787D58-D25A-4143-9604-7AC366424D87}"/>
              </a:ext>
            </a:extLst>
          </p:cNvPr>
          <p:cNvGrpSpPr/>
          <p:nvPr/>
        </p:nvGrpSpPr>
        <p:grpSpPr>
          <a:xfrm>
            <a:off x="1275073" y="6581182"/>
            <a:ext cx="10968774" cy="267071"/>
            <a:chOff x="570230" y="3113874"/>
            <a:chExt cx="5189855" cy="126364"/>
          </a:xfrm>
        </p:grpSpPr>
        <p:sp>
          <p:nvSpPr>
            <p:cNvPr id="12" name="object 12">
              <a:extLst>
                <a:ext uri="{FF2B5EF4-FFF2-40B4-BE49-F238E27FC236}">
                  <a16:creationId xmlns:a16="http://schemas.microsoft.com/office/drawing/2014/main" id="{357243F5-3096-DDCB-D1A2-2D68CB2D4D52}"/>
                </a:ext>
              </a:extLst>
            </p:cNvPr>
            <p:cNvSpPr/>
            <p:nvPr/>
          </p:nvSpPr>
          <p:spPr>
            <a:xfrm>
              <a:off x="570230" y="3113874"/>
              <a:ext cx="1152525" cy="126364"/>
            </a:xfrm>
            <a:custGeom>
              <a:avLst/>
              <a:gdLst/>
              <a:ahLst/>
              <a:cxnLst/>
              <a:rect l="l" t="t" r="r" b="b"/>
              <a:pathLst>
                <a:path w="1152525" h="126364">
                  <a:moveTo>
                    <a:pt x="1151978" y="0"/>
                  </a:moveTo>
                  <a:lnTo>
                    <a:pt x="0" y="0"/>
                  </a:lnTo>
                  <a:lnTo>
                    <a:pt x="0" y="126123"/>
                  </a:lnTo>
                  <a:lnTo>
                    <a:pt x="1151978" y="126123"/>
                  </a:lnTo>
                  <a:lnTo>
                    <a:pt x="1151978" y="0"/>
                  </a:lnTo>
                  <a:close/>
                </a:path>
              </a:pathLst>
            </a:custGeom>
            <a:solidFill>
              <a:srgbClr val="00004B"/>
            </a:solidFill>
          </p:spPr>
          <p:txBody>
            <a:bodyPr wrap="square" lIns="0" tIns="0" rIns="0" bIns="0" rtlCol="0"/>
            <a:lstStyle/>
            <a:p>
              <a:endParaRPr sz="3804"/>
            </a:p>
          </p:txBody>
        </p:sp>
        <p:sp>
          <p:nvSpPr>
            <p:cNvPr id="13" name="object 13">
              <a:extLst>
                <a:ext uri="{FF2B5EF4-FFF2-40B4-BE49-F238E27FC236}">
                  <a16:creationId xmlns:a16="http://schemas.microsoft.com/office/drawing/2014/main" id="{227DDA24-1B20-3FD7-3711-06623FD0C6A8}"/>
                </a:ext>
              </a:extLst>
            </p:cNvPr>
            <p:cNvSpPr/>
            <p:nvPr/>
          </p:nvSpPr>
          <p:spPr>
            <a:xfrm>
              <a:off x="1751050" y="3113874"/>
              <a:ext cx="4009390" cy="126364"/>
            </a:xfrm>
            <a:custGeom>
              <a:avLst/>
              <a:gdLst/>
              <a:ahLst/>
              <a:cxnLst/>
              <a:rect l="l" t="t" r="r" b="b"/>
              <a:pathLst>
                <a:path w="4009390" h="126364">
                  <a:moveTo>
                    <a:pt x="0" y="126123"/>
                  </a:moveTo>
                  <a:lnTo>
                    <a:pt x="4008945" y="126123"/>
                  </a:lnTo>
                  <a:lnTo>
                    <a:pt x="4008945" y="0"/>
                  </a:lnTo>
                  <a:lnTo>
                    <a:pt x="0" y="0"/>
                  </a:lnTo>
                  <a:lnTo>
                    <a:pt x="0" y="126123"/>
                  </a:lnTo>
                  <a:close/>
                </a:path>
              </a:pathLst>
            </a:custGeom>
            <a:solidFill>
              <a:srgbClr val="000070"/>
            </a:solidFill>
          </p:spPr>
          <p:txBody>
            <a:bodyPr wrap="square" lIns="0" tIns="0" rIns="0" bIns="0" rtlCol="0"/>
            <a:lstStyle/>
            <a:p>
              <a:endParaRPr sz="3804"/>
            </a:p>
          </p:txBody>
        </p:sp>
      </p:grpSp>
      <p:sp>
        <p:nvSpPr>
          <p:cNvPr id="9" name="object 2">
            <a:extLst>
              <a:ext uri="{FF2B5EF4-FFF2-40B4-BE49-F238E27FC236}">
                <a16:creationId xmlns:a16="http://schemas.microsoft.com/office/drawing/2014/main" id="{0168B792-FFC5-0214-9EF2-7769671AB412}"/>
              </a:ext>
            </a:extLst>
          </p:cNvPr>
          <p:cNvSpPr/>
          <p:nvPr/>
        </p:nvSpPr>
        <p:spPr>
          <a:xfrm>
            <a:off x="0" y="-2489"/>
            <a:ext cx="6079602" cy="305993"/>
          </a:xfrm>
          <a:custGeom>
            <a:avLst/>
            <a:gdLst/>
            <a:ahLst/>
            <a:cxnLst/>
            <a:rect l="l" t="t" r="r" b="b"/>
            <a:pathLst>
              <a:path w="2880360" h="144780">
                <a:moveTo>
                  <a:pt x="2880004" y="0"/>
                </a:moveTo>
                <a:lnTo>
                  <a:pt x="0" y="0"/>
                </a:lnTo>
                <a:lnTo>
                  <a:pt x="0" y="144399"/>
                </a:lnTo>
                <a:lnTo>
                  <a:pt x="2880004" y="144399"/>
                </a:lnTo>
                <a:lnTo>
                  <a:pt x="2880004" y="0"/>
                </a:lnTo>
                <a:close/>
              </a:path>
            </a:pathLst>
          </a:custGeom>
          <a:solidFill>
            <a:srgbClr val="002060"/>
          </a:solidFill>
        </p:spPr>
        <p:txBody>
          <a:bodyPr wrap="square" lIns="0" tIns="0" rIns="0" bIns="0" rtlCol="0"/>
          <a:lstStyle/>
          <a:p>
            <a:endParaRPr sz="3804"/>
          </a:p>
        </p:txBody>
      </p:sp>
      <p:pic>
        <p:nvPicPr>
          <p:cNvPr id="23" name="object 4">
            <a:extLst>
              <a:ext uri="{FF2B5EF4-FFF2-40B4-BE49-F238E27FC236}">
                <a16:creationId xmlns:a16="http://schemas.microsoft.com/office/drawing/2014/main" id="{3837F985-4336-8DFE-5C3A-EFFB62B77898}"/>
              </a:ext>
            </a:extLst>
          </p:cNvPr>
          <p:cNvPicPr/>
          <p:nvPr/>
        </p:nvPicPr>
        <p:blipFill>
          <a:blip r:embed="rId2" cstate="print"/>
          <a:stretch>
            <a:fillRect/>
          </a:stretch>
        </p:blipFill>
        <p:spPr>
          <a:xfrm>
            <a:off x="0" y="303504"/>
            <a:ext cx="12192000" cy="796091"/>
          </a:xfrm>
          <a:prstGeom prst="rect">
            <a:avLst/>
          </a:prstGeom>
        </p:spPr>
      </p:pic>
      <p:sp>
        <p:nvSpPr>
          <p:cNvPr id="25" name="TextBox 24">
            <a:extLst>
              <a:ext uri="{FF2B5EF4-FFF2-40B4-BE49-F238E27FC236}">
                <a16:creationId xmlns:a16="http://schemas.microsoft.com/office/drawing/2014/main" id="{3B6FBF90-F968-B977-7FA5-C2AC7E0D16AA}"/>
              </a:ext>
            </a:extLst>
          </p:cNvPr>
          <p:cNvSpPr txBox="1"/>
          <p:nvPr/>
        </p:nvSpPr>
        <p:spPr>
          <a:xfrm>
            <a:off x="293755" y="334570"/>
            <a:ext cx="5080678" cy="505203"/>
          </a:xfrm>
          <a:prstGeom prst="rect">
            <a:avLst/>
          </a:prstGeom>
          <a:noFill/>
        </p:spPr>
        <p:txBody>
          <a:bodyPr wrap="square">
            <a:spAutoFit/>
          </a:bodyPr>
          <a:lstStyle/>
          <a:p>
            <a:pPr marL="12700" marR="5080">
              <a:lnSpc>
                <a:spcPct val="102600"/>
              </a:lnSpc>
              <a:spcBef>
                <a:spcPts val="55"/>
              </a:spcBef>
            </a:pPr>
            <a:r>
              <a:rPr lang="en-US" sz="2800" b="1" spc="-30" dirty="0">
                <a:solidFill>
                  <a:schemeClr val="bg1"/>
                </a:solidFill>
                <a:latin typeface="Microsoft Sans Serif"/>
                <a:cs typeface="Microsoft Sans Serif"/>
              </a:rPr>
              <a:t>Future Scopes</a:t>
            </a:r>
          </a:p>
        </p:txBody>
      </p:sp>
      <p:sp>
        <p:nvSpPr>
          <p:cNvPr id="17" name="Footer Placeholder 16">
            <a:extLst>
              <a:ext uri="{FF2B5EF4-FFF2-40B4-BE49-F238E27FC236}">
                <a16:creationId xmlns:a16="http://schemas.microsoft.com/office/drawing/2014/main" id="{B167BF93-FA2A-3A88-6730-290EBE3DBFCE}"/>
              </a:ext>
            </a:extLst>
          </p:cNvPr>
          <p:cNvSpPr>
            <a:spLocks noGrp="1"/>
          </p:cNvSpPr>
          <p:nvPr>
            <p:ph type="ftr" sz="quarter" idx="11"/>
          </p:nvPr>
        </p:nvSpPr>
        <p:spPr>
          <a:xfrm>
            <a:off x="4065853" y="6495078"/>
            <a:ext cx="4114800" cy="365125"/>
          </a:xfrm>
        </p:spPr>
        <p:txBody>
          <a:bodyPr/>
          <a:lstStyle/>
          <a:p>
            <a:r>
              <a:rPr lang="en-US" dirty="0"/>
              <a:t>NEURAL DUST</a:t>
            </a:r>
          </a:p>
        </p:txBody>
      </p:sp>
      <p:sp>
        <p:nvSpPr>
          <p:cNvPr id="18" name="Slide Number Placeholder 17">
            <a:extLst>
              <a:ext uri="{FF2B5EF4-FFF2-40B4-BE49-F238E27FC236}">
                <a16:creationId xmlns:a16="http://schemas.microsoft.com/office/drawing/2014/main" id="{7949BDE5-3B44-905B-FE59-83543BFFDE46}"/>
              </a:ext>
            </a:extLst>
          </p:cNvPr>
          <p:cNvSpPr>
            <a:spLocks noGrp="1"/>
          </p:cNvSpPr>
          <p:nvPr>
            <p:ph type="sldNum" sz="quarter" idx="12"/>
          </p:nvPr>
        </p:nvSpPr>
        <p:spPr>
          <a:xfrm>
            <a:off x="8638592" y="6532154"/>
            <a:ext cx="2743200" cy="365125"/>
          </a:xfrm>
        </p:spPr>
        <p:txBody>
          <a:bodyPr/>
          <a:lstStyle/>
          <a:p>
            <a:fld id="{8AFB8F4B-67FE-5E4C-86BA-9FFDB88725ED}" type="slidenum">
              <a:rPr lang="en-US" smtClean="0"/>
              <a:t>9</a:t>
            </a:fld>
            <a:endParaRPr lang="en-US" dirty="0"/>
          </a:p>
        </p:txBody>
      </p:sp>
      <p:sp>
        <p:nvSpPr>
          <p:cNvPr id="30" name="Shape 1">
            <a:extLst>
              <a:ext uri="{FF2B5EF4-FFF2-40B4-BE49-F238E27FC236}">
                <a16:creationId xmlns:a16="http://schemas.microsoft.com/office/drawing/2014/main" id="{2BADB138-ACE4-A5D0-BA37-2321FE40D4BA}"/>
              </a:ext>
            </a:extLst>
          </p:cNvPr>
          <p:cNvSpPr/>
          <p:nvPr/>
        </p:nvSpPr>
        <p:spPr>
          <a:xfrm>
            <a:off x="471964" y="1532731"/>
            <a:ext cx="538520" cy="538520"/>
          </a:xfrm>
          <a:prstGeom prst="roundRect">
            <a:avLst>
              <a:gd name="adj" fmla="val 66677"/>
            </a:avLst>
          </a:prstGeom>
          <a:solidFill>
            <a:srgbClr val="00002E"/>
          </a:solidFill>
          <a:ln w="22860">
            <a:solidFill>
              <a:srgbClr val="F2B42D"/>
            </a:solidFill>
            <a:prstDash val="solid"/>
          </a:ln>
        </p:spPr>
      </p:sp>
      <p:sp>
        <p:nvSpPr>
          <p:cNvPr id="31" name="Text 2">
            <a:extLst>
              <a:ext uri="{FF2B5EF4-FFF2-40B4-BE49-F238E27FC236}">
                <a16:creationId xmlns:a16="http://schemas.microsoft.com/office/drawing/2014/main" id="{DA5CB509-0AAE-8E2F-F929-E0FACB77DB77}"/>
              </a:ext>
            </a:extLst>
          </p:cNvPr>
          <p:cNvSpPr/>
          <p:nvPr/>
        </p:nvSpPr>
        <p:spPr>
          <a:xfrm>
            <a:off x="639842" y="1632982"/>
            <a:ext cx="202763" cy="337899"/>
          </a:xfrm>
          <a:prstGeom prst="rect">
            <a:avLst/>
          </a:prstGeom>
          <a:noFill/>
          <a:ln/>
        </p:spPr>
        <p:txBody>
          <a:bodyPr wrap="none" lIns="0" tIns="0" rIns="0" bIns="0" rtlCol="0" anchor="t"/>
          <a:lstStyle/>
          <a:p>
            <a:pPr marL="0" indent="0" algn="ctr">
              <a:lnSpc>
                <a:spcPts val="2650"/>
              </a:lnSpc>
              <a:buNone/>
            </a:pPr>
            <a:r>
              <a:rPr lang="en-US" sz="2650" dirty="0">
                <a:solidFill>
                  <a:srgbClr val="FFFFFF"/>
                </a:solidFill>
                <a:latin typeface="Nunito Semi Bold" pitchFamily="34" charset="0"/>
                <a:ea typeface="Nunito Semi Bold" pitchFamily="34" charset="-122"/>
                <a:cs typeface="Nunito Semi Bold" pitchFamily="34" charset="-120"/>
              </a:rPr>
              <a:t>1</a:t>
            </a:r>
            <a:endParaRPr lang="en-US" sz="2650" dirty="0"/>
          </a:p>
        </p:txBody>
      </p:sp>
      <p:sp>
        <p:nvSpPr>
          <p:cNvPr id="32" name="Text 3">
            <a:extLst>
              <a:ext uri="{FF2B5EF4-FFF2-40B4-BE49-F238E27FC236}">
                <a16:creationId xmlns:a16="http://schemas.microsoft.com/office/drawing/2014/main" id="{B1E80A47-543B-6542-E564-4DCF5F62C5F0}"/>
              </a:ext>
            </a:extLst>
          </p:cNvPr>
          <p:cNvSpPr/>
          <p:nvPr/>
        </p:nvSpPr>
        <p:spPr>
          <a:xfrm>
            <a:off x="1071965" y="1638366"/>
            <a:ext cx="4081589" cy="351949"/>
          </a:xfrm>
          <a:prstGeom prst="rect">
            <a:avLst/>
          </a:prstGeom>
          <a:noFill/>
          <a:ln/>
        </p:spPr>
        <p:txBody>
          <a:bodyPr wrap="none" lIns="0" tIns="0" rIns="0" bIns="0" rtlCol="0" anchor="t"/>
          <a:lstStyle/>
          <a:p>
            <a:pPr>
              <a:lnSpc>
                <a:spcPts val="2750"/>
              </a:lnSpc>
            </a:pPr>
            <a:r>
              <a:rPr lang="en-IN" sz="2400" b="1" dirty="0"/>
              <a:t>Fully Wireless Body-Wide Monitoring</a:t>
            </a:r>
            <a:endParaRPr lang="en-US" sz="2200" b="1" dirty="0"/>
          </a:p>
        </p:txBody>
      </p:sp>
      <p:sp>
        <p:nvSpPr>
          <p:cNvPr id="36" name="Shape 9">
            <a:extLst>
              <a:ext uri="{FF2B5EF4-FFF2-40B4-BE49-F238E27FC236}">
                <a16:creationId xmlns:a16="http://schemas.microsoft.com/office/drawing/2014/main" id="{025E0B1A-A6AD-9ED0-D4DA-9793EC84CA0B}"/>
              </a:ext>
            </a:extLst>
          </p:cNvPr>
          <p:cNvSpPr/>
          <p:nvPr/>
        </p:nvSpPr>
        <p:spPr>
          <a:xfrm>
            <a:off x="471964" y="3302833"/>
            <a:ext cx="538520" cy="538520"/>
          </a:xfrm>
          <a:prstGeom prst="roundRect">
            <a:avLst>
              <a:gd name="adj" fmla="val 66677"/>
            </a:avLst>
          </a:prstGeom>
          <a:solidFill>
            <a:srgbClr val="00002E"/>
          </a:solidFill>
          <a:ln w="22860">
            <a:solidFill>
              <a:srgbClr val="DD785E"/>
            </a:solidFill>
            <a:prstDash val="solid"/>
          </a:ln>
        </p:spPr>
      </p:sp>
      <p:sp>
        <p:nvSpPr>
          <p:cNvPr id="37" name="Text 10">
            <a:extLst>
              <a:ext uri="{FF2B5EF4-FFF2-40B4-BE49-F238E27FC236}">
                <a16:creationId xmlns:a16="http://schemas.microsoft.com/office/drawing/2014/main" id="{B45E55D8-1CC2-F330-D61E-29CD2E761EEB}"/>
              </a:ext>
            </a:extLst>
          </p:cNvPr>
          <p:cNvSpPr/>
          <p:nvPr/>
        </p:nvSpPr>
        <p:spPr>
          <a:xfrm>
            <a:off x="639842" y="3403084"/>
            <a:ext cx="202763" cy="337899"/>
          </a:xfrm>
          <a:prstGeom prst="rect">
            <a:avLst/>
          </a:prstGeom>
          <a:noFill/>
          <a:ln/>
        </p:spPr>
        <p:txBody>
          <a:bodyPr wrap="none" lIns="0" tIns="0" rIns="0" bIns="0" rtlCol="0" anchor="t"/>
          <a:lstStyle/>
          <a:p>
            <a:pPr marL="0" indent="0" algn="ctr">
              <a:lnSpc>
                <a:spcPts val="2650"/>
              </a:lnSpc>
              <a:buNone/>
            </a:pPr>
            <a:r>
              <a:rPr lang="en-US" sz="2650" dirty="0">
                <a:solidFill>
                  <a:srgbClr val="FFFFFF"/>
                </a:solidFill>
                <a:latin typeface="Nunito Semi Bold" pitchFamily="34" charset="0"/>
              </a:rPr>
              <a:t>2</a:t>
            </a:r>
            <a:endParaRPr lang="en-US" sz="2650" dirty="0"/>
          </a:p>
        </p:txBody>
      </p:sp>
      <p:sp>
        <p:nvSpPr>
          <p:cNvPr id="38" name="Text 11">
            <a:extLst>
              <a:ext uri="{FF2B5EF4-FFF2-40B4-BE49-F238E27FC236}">
                <a16:creationId xmlns:a16="http://schemas.microsoft.com/office/drawing/2014/main" id="{FF64A22C-73D4-302E-7571-36D81051D854}"/>
              </a:ext>
            </a:extLst>
          </p:cNvPr>
          <p:cNvSpPr/>
          <p:nvPr/>
        </p:nvSpPr>
        <p:spPr>
          <a:xfrm>
            <a:off x="1071965" y="3412846"/>
            <a:ext cx="2816185" cy="351949"/>
          </a:xfrm>
          <a:prstGeom prst="rect">
            <a:avLst/>
          </a:prstGeom>
          <a:noFill/>
          <a:ln/>
        </p:spPr>
        <p:txBody>
          <a:bodyPr wrap="none" lIns="0" tIns="0" rIns="0" bIns="0" rtlCol="0" anchor="t"/>
          <a:lstStyle/>
          <a:p>
            <a:pPr>
              <a:lnSpc>
                <a:spcPts val="2750"/>
              </a:lnSpc>
            </a:pPr>
            <a:r>
              <a:rPr lang="en-IN" sz="2400" b="1" dirty="0"/>
              <a:t>Advanced Brain-Machine Interfaces</a:t>
            </a:r>
            <a:endParaRPr lang="en-US" sz="2200" b="1" dirty="0"/>
          </a:p>
        </p:txBody>
      </p:sp>
      <p:sp>
        <p:nvSpPr>
          <p:cNvPr id="43" name="Shape 5">
            <a:extLst>
              <a:ext uri="{FF2B5EF4-FFF2-40B4-BE49-F238E27FC236}">
                <a16:creationId xmlns:a16="http://schemas.microsoft.com/office/drawing/2014/main" id="{0C9967F4-D4EB-C350-A2DB-E36723DB8DD5}"/>
              </a:ext>
            </a:extLst>
          </p:cNvPr>
          <p:cNvSpPr/>
          <p:nvPr/>
        </p:nvSpPr>
        <p:spPr>
          <a:xfrm>
            <a:off x="495578" y="5149691"/>
            <a:ext cx="538520" cy="538520"/>
          </a:xfrm>
          <a:prstGeom prst="roundRect">
            <a:avLst>
              <a:gd name="adj" fmla="val 66677"/>
            </a:avLst>
          </a:prstGeom>
          <a:solidFill>
            <a:srgbClr val="00002E"/>
          </a:solidFill>
          <a:ln w="22860">
            <a:solidFill>
              <a:srgbClr val="D7425E"/>
            </a:solidFill>
            <a:prstDash val="solid"/>
          </a:ln>
        </p:spPr>
      </p:sp>
      <p:sp>
        <p:nvSpPr>
          <p:cNvPr id="44" name="Text 6">
            <a:extLst>
              <a:ext uri="{FF2B5EF4-FFF2-40B4-BE49-F238E27FC236}">
                <a16:creationId xmlns:a16="http://schemas.microsoft.com/office/drawing/2014/main" id="{5F952F9B-0779-90F9-7AED-B61087362491}"/>
              </a:ext>
            </a:extLst>
          </p:cNvPr>
          <p:cNvSpPr/>
          <p:nvPr/>
        </p:nvSpPr>
        <p:spPr>
          <a:xfrm>
            <a:off x="663456" y="5249942"/>
            <a:ext cx="202763" cy="337899"/>
          </a:xfrm>
          <a:prstGeom prst="rect">
            <a:avLst/>
          </a:prstGeom>
          <a:noFill/>
          <a:ln/>
        </p:spPr>
        <p:txBody>
          <a:bodyPr wrap="none" lIns="0" tIns="0" rIns="0" bIns="0" rtlCol="0" anchor="t"/>
          <a:lstStyle/>
          <a:p>
            <a:pPr marL="0" indent="0" algn="ctr">
              <a:lnSpc>
                <a:spcPts val="2650"/>
              </a:lnSpc>
              <a:buNone/>
            </a:pPr>
            <a:r>
              <a:rPr lang="en-US" sz="2650" dirty="0">
                <a:solidFill>
                  <a:srgbClr val="FFFFFF"/>
                </a:solidFill>
                <a:latin typeface="Nunito Semi Bold" pitchFamily="34" charset="0"/>
              </a:rPr>
              <a:t>3</a:t>
            </a:r>
            <a:endParaRPr lang="en-US" sz="2650" dirty="0"/>
          </a:p>
        </p:txBody>
      </p:sp>
      <p:sp>
        <p:nvSpPr>
          <p:cNvPr id="46" name="Text 10">
            <a:extLst>
              <a:ext uri="{FF2B5EF4-FFF2-40B4-BE49-F238E27FC236}">
                <a16:creationId xmlns:a16="http://schemas.microsoft.com/office/drawing/2014/main" id="{A21E72D0-52CE-61C1-EC5B-F0538A5BD3D1}"/>
              </a:ext>
            </a:extLst>
          </p:cNvPr>
          <p:cNvSpPr/>
          <p:nvPr/>
        </p:nvSpPr>
        <p:spPr>
          <a:xfrm>
            <a:off x="4490482" y="5252204"/>
            <a:ext cx="202763" cy="337899"/>
          </a:xfrm>
          <a:prstGeom prst="rect">
            <a:avLst/>
          </a:prstGeom>
          <a:noFill/>
          <a:ln/>
        </p:spPr>
        <p:txBody>
          <a:bodyPr wrap="none" lIns="0" tIns="0" rIns="0" bIns="0" rtlCol="0" anchor="t"/>
          <a:lstStyle/>
          <a:p>
            <a:pPr marL="0" indent="0" algn="ctr">
              <a:lnSpc>
                <a:spcPts val="2650"/>
              </a:lnSpc>
              <a:buNone/>
            </a:pPr>
            <a:r>
              <a:rPr lang="en-US" sz="2650" dirty="0">
                <a:solidFill>
                  <a:srgbClr val="FFFFFF"/>
                </a:solidFill>
                <a:latin typeface="Nunito Semi Bold" pitchFamily="34" charset="0"/>
              </a:rPr>
              <a:t>5</a:t>
            </a:r>
            <a:endParaRPr lang="en-US" sz="2650" dirty="0"/>
          </a:p>
        </p:txBody>
      </p:sp>
      <p:sp>
        <p:nvSpPr>
          <p:cNvPr id="47" name="Text 11">
            <a:extLst>
              <a:ext uri="{FF2B5EF4-FFF2-40B4-BE49-F238E27FC236}">
                <a16:creationId xmlns:a16="http://schemas.microsoft.com/office/drawing/2014/main" id="{8EC2A927-D549-9869-2821-B05545F0756D}"/>
              </a:ext>
            </a:extLst>
          </p:cNvPr>
          <p:cNvSpPr/>
          <p:nvPr/>
        </p:nvSpPr>
        <p:spPr>
          <a:xfrm>
            <a:off x="1071965" y="5207448"/>
            <a:ext cx="2816185" cy="351949"/>
          </a:xfrm>
          <a:prstGeom prst="rect">
            <a:avLst/>
          </a:prstGeom>
          <a:noFill/>
          <a:ln/>
        </p:spPr>
        <p:txBody>
          <a:bodyPr wrap="none" lIns="0" tIns="0" rIns="0" bIns="0" rtlCol="0" anchor="t"/>
          <a:lstStyle/>
          <a:p>
            <a:pPr>
              <a:lnSpc>
                <a:spcPts val="2750"/>
              </a:lnSpc>
            </a:pPr>
            <a:r>
              <a:rPr lang="en-IN" sz="2400" b="1" dirty="0"/>
              <a:t>Next-Generation Medical Diagnostics</a:t>
            </a:r>
            <a:endParaRPr lang="en-US" sz="2200" b="1" dirty="0"/>
          </a:p>
        </p:txBody>
      </p:sp>
      <p:sp>
        <p:nvSpPr>
          <p:cNvPr id="49" name="Rectangle 2">
            <a:extLst>
              <a:ext uri="{FF2B5EF4-FFF2-40B4-BE49-F238E27FC236}">
                <a16:creationId xmlns:a16="http://schemas.microsoft.com/office/drawing/2014/main" id="{4307FA99-A6FC-7AD9-BD5C-4B93EB718744}"/>
              </a:ext>
            </a:extLst>
          </p:cNvPr>
          <p:cNvSpPr>
            <a:spLocks noChangeArrowheads="1"/>
          </p:cNvSpPr>
          <p:nvPr/>
        </p:nvSpPr>
        <p:spPr bwMode="auto">
          <a:xfrm>
            <a:off x="992803" y="1905820"/>
            <a:ext cx="4536877"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lvl="0" indent="-285750" eaLnBrk="0" fontAlgn="base" hangingPunct="0">
              <a:spcBef>
                <a:spcPct val="0"/>
              </a:spcBef>
              <a:spcAft>
                <a:spcPct val="0"/>
              </a:spcAft>
              <a:buFont typeface="Arial" panose="020B0604020202020204" pitchFamily="34" charset="0"/>
              <a:buChar char="•"/>
            </a:pPr>
            <a:r>
              <a:rPr lang="en-US" dirty="0"/>
              <a:t>Neural dust could enable a complete, networked system of tiny sensors spread throughout the body, continuously monitoring brain activity, organ health, and metabolism without invasive wires.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0" name="Rectangle 3">
            <a:extLst>
              <a:ext uri="{FF2B5EF4-FFF2-40B4-BE49-F238E27FC236}">
                <a16:creationId xmlns:a16="http://schemas.microsoft.com/office/drawing/2014/main" id="{DA20E082-56B3-89EA-9808-1C436F1B0E84}"/>
              </a:ext>
            </a:extLst>
          </p:cNvPr>
          <p:cNvSpPr>
            <a:spLocks noChangeArrowheads="1"/>
          </p:cNvSpPr>
          <p:nvPr/>
        </p:nvSpPr>
        <p:spPr bwMode="auto">
          <a:xfrm>
            <a:off x="1010483" y="3672363"/>
            <a:ext cx="4536876"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lvl="0" indent="-285750" eaLnBrk="0" fontAlgn="base" hangingPunct="0">
              <a:spcBef>
                <a:spcPct val="0"/>
              </a:spcBef>
              <a:spcAft>
                <a:spcPct val="0"/>
              </a:spcAft>
              <a:buFont typeface="Arial" panose="020B0604020202020204" pitchFamily="34" charset="0"/>
              <a:buChar char="•"/>
            </a:pPr>
            <a:r>
              <a:rPr lang="en-US" dirty="0"/>
              <a:t>Future versions may allow seamless control of prosthetic limbs, computers, or even vehicles directly through thought, with higher precision and lower power consumption than current BCI devices.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1" name="Rectangle 4">
            <a:extLst>
              <a:ext uri="{FF2B5EF4-FFF2-40B4-BE49-F238E27FC236}">
                <a16:creationId xmlns:a16="http://schemas.microsoft.com/office/drawing/2014/main" id="{7B6B63AC-62D8-7562-8140-878D2E124174}"/>
              </a:ext>
            </a:extLst>
          </p:cNvPr>
          <p:cNvSpPr>
            <a:spLocks noChangeArrowheads="1"/>
          </p:cNvSpPr>
          <p:nvPr/>
        </p:nvSpPr>
        <p:spPr bwMode="auto">
          <a:xfrm>
            <a:off x="1010483" y="5504183"/>
            <a:ext cx="5271016"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lvl="0" indent="-285750" eaLnBrk="0" fontAlgn="base" hangingPunct="0">
              <a:spcBef>
                <a:spcPct val="0"/>
              </a:spcBef>
              <a:spcAft>
                <a:spcPct val="0"/>
              </a:spcAft>
              <a:buFont typeface="Arial" panose="020B0604020202020204" pitchFamily="34" charset="0"/>
              <a:buChar char="•"/>
            </a:pPr>
            <a:r>
              <a:rPr lang="en-US" dirty="0"/>
              <a:t>Doctors could detect diseases like cancer, epilepsy, or heart problems at a very early stage by monitoring real-time cellular and neural activity.</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5127" name="Picture 7" descr="The Rise Of Brain-Computer Interfaces | Reimagining the Future">
            <a:extLst>
              <a:ext uri="{FF2B5EF4-FFF2-40B4-BE49-F238E27FC236}">
                <a16:creationId xmlns:a16="http://schemas.microsoft.com/office/drawing/2014/main" id="{20270019-BB82-D93E-2FF1-4F858D5804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28998" y="1403099"/>
            <a:ext cx="4899546" cy="4899546"/>
          </a:xfrm>
          <a:prstGeom prst="rect">
            <a:avLst/>
          </a:prstGeom>
          <a:noFill/>
          <a:extLst>
            <a:ext uri="{909E8E84-426E-40DD-AFC4-6F175D3DCCD1}">
              <a14:hiddenFill xmlns:a14="http://schemas.microsoft.com/office/drawing/2010/main">
                <a:solidFill>
                  <a:srgbClr val="FFFFFF"/>
                </a:solidFill>
              </a14:hiddenFill>
            </a:ext>
          </a:extLst>
        </p:spPr>
      </p:pic>
      <p:sp>
        <p:nvSpPr>
          <p:cNvPr id="4" name="Date Placeholder 14">
            <a:extLst>
              <a:ext uri="{FF2B5EF4-FFF2-40B4-BE49-F238E27FC236}">
                <a16:creationId xmlns:a16="http://schemas.microsoft.com/office/drawing/2014/main" id="{F5667C42-B635-4630-8EAA-B34EFDF4AAC6}"/>
              </a:ext>
            </a:extLst>
          </p:cNvPr>
          <p:cNvSpPr>
            <a:spLocks noGrp="1"/>
          </p:cNvSpPr>
          <p:nvPr>
            <p:ph type="dt" sz="half" idx="10"/>
          </p:nvPr>
        </p:nvSpPr>
        <p:spPr>
          <a:xfrm>
            <a:off x="144140" y="6511944"/>
            <a:ext cx="2743200" cy="365125"/>
          </a:xfrm>
        </p:spPr>
        <p:txBody>
          <a:bodyPr/>
          <a:lstStyle/>
          <a:p>
            <a:r>
              <a:rPr lang="en-US" dirty="0"/>
              <a:t>12/08/2025</a:t>
            </a:r>
          </a:p>
        </p:txBody>
      </p:sp>
    </p:spTree>
    <p:extLst>
      <p:ext uri="{BB962C8B-B14F-4D97-AF65-F5344CB8AC3E}">
        <p14:creationId xmlns:p14="http://schemas.microsoft.com/office/powerpoint/2010/main" val="334519703"/>
      </p:ext>
    </p:extLst>
  </p:cSld>
  <p:clrMapOvr>
    <a:masterClrMapping/>
  </p:clrMapOvr>
  <p:transition>
    <p:cut/>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6659</TotalTime>
  <Words>600</Words>
  <Application>Microsoft Office PowerPoint</Application>
  <PresentationFormat>Widescreen</PresentationFormat>
  <Paragraphs>134</Paragraphs>
  <Slides>13</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13</vt:i4>
      </vt:variant>
    </vt:vector>
  </HeadingPairs>
  <TitlesOfParts>
    <vt:vector size="24" baseType="lpstr">
      <vt:lpstr>Arial</vt:lpstr>
      <vt:lpstr>Arial Black</vt:lpstr>
      <vt:lpstr>Arial Rounded MT Bold</vt:lpstr>
      <vt:lpstr>Calibri</vt:lpstr>
      <vt:lpstr>Calibri Light</vt:lpstr>
      <vt:lpstr>Courier New</vt:lpstr>
      <vt:lpstr>Microsoft Sans Serif</vt:lpstr>
      <vt:lpstr>Nunito Semi Bold</vt:lpstr>
      <vt:lpstr>PT Sans</vt:lpstr>
      <vt:lpstr>Times New Roman</vt:lpstr>
      <vt:lpstr>Office Theme</vt:lpstr>
      <vt:lpstr>NEURAL DUST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Diabetic Retinopathy Grading using Deep Learning 7th Semester Seminar</dc:title>
  <dc:creator>Rishab Kumar</dc:creator>
  <cp:lastModifiedBy>Somya Ranjan Kabi</cp:lastModifiedBy>
  <cp:revision>629</cp:revision>
  <dcterms:created xsi:type="dcterms:W3CDTF">2023-09-12T13:01:48Z</dcterms:created>
  <dcterms:modified xsi:type="dcterms:W3CDTF">2025-12-01T04:40:03Z</dcterms:modified>
</cp:coreProperties>
</file>

<file path=docProps/thumbnail.jpeg>
</file>